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1" r:id="rId5"/>
  </p:sldMasterIdLst>
  <p:notesMasterIdLst>
    <p:notesMasterId r:id="rId29"/>
  </p:notesMasterIdLst>
  <p:sldIdLst>
    <p:sldId id="263" r:id="rId6"/>
    <p:sldId id="416" r:id="rId7"/>
    <p:sldId id="414" r:id="rId8"/>
    <p:sldId id="479" r:id="rId9"/>
    <p:sldId id="265" r:id="rId10"/>
    <p:sldId id="262" r:id="rId11"/>
    <p:sldId id="427" r:id="rId12"/>
    <p:sldId id="465" r:id="rId13"/>
    <p:sldId id="507" r:id="rId14"/>
    <p:sldId id="260" r:id="rId15"/>
    <p:sldId id="508" r:id="rId16"/>
    <p:sldId id="480" r:id="rId17"/>
    <p:sldId id="500" r:id="rId18"/>
    <p:sldId id="510" r:id="rId19"/>
    <p:sldId id="509" r:id="rId20"/>
    <p:sldId id="267" r:id="rId21"/>
    <p:sldId id="504" r:id="rId22"/>
    <p:sldId id="511" r:id="rId23"/>
    <p:sldId id="512" r:id="rId24"/>
    <p:sldId id="513" r:id="rId25"/>
    <p:sldId id="258" r:id="rId26"/>
    <p:sldId id="493" r:id="rId27"/>
    <p:sldId id="462"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2F9044B-3D11-C296-421A-1081ECBD330D}" v="5" dt="2024-02-09T16:47:11.5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265"/>
    <p:restoredTop sz="74697"/>
  </p:normalViewPr>
  <p:slideViewPr>
    <p:cSldViewPr snapToGrid="0">
      <p:cViewPr varScale="1">
        <p:scale>
          <a:sx n="61" d="100"/>
          <a:sy n="61" d="100"/>
        </p:scale>
        <p:origin x="912" y="58"/>
      </p:cViewPr>
      <p:guideLst/>
    </p:cSldViewPr>
  </p:slideViewPr>
  <p:notesTextViewPr>
    <p:cViewPr>
      <p:scale>
        <a:sx n="1" d="1"/>
        <a:sy n="1" d="1"/>
      </p:scale>
      <p:origin x="0" y="0"/>
    </p:cViewPr>
  </p:notesTextViewPr>
  <p:notesViewPr>
    <p:cSldViewPr snapToGrid="0">
      <p:cViewPr varScale="1">
        <p:scale>
          <a:sx n="62" d="100"/>
          <a:sy n="62" d="100"/>
        </p:scale>
        <p:origin x="3226" y="7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ebina  Virji" userId="S::zebina@peerworks.ca::cb166100-0129-494a-bf17-d42c68ccdc91" providerId="AD" clId="Web-{E2F9044B-3D11-C296-421A-1081ECBD330D}"/>
    <pc:docChg chg="modSld">
      <pc:chgData name="Zebina  Virji" userId="S::zebina@peerworks.ca::cb166100-0129-494a-bf17-d42c68ccdc91" providerId="AD" clId="Web-{E2F9044B-3D11-C296-421A-1081ECBD330D}" dt="2024-02-09T16:47:09.259" v="16"/>
      <pc:docMkLst>
        <pc:docMk/>
      </pc:docMkLst>
      <pc:sldChg chg="modNotes">
        <pc:chgData name="Zebina  Virji" userId="S::zebina@peerworks.ca::cb166100-0129-494a-bf17-d42c68ccdc91" providerId="AD" clId="Web-{E2F9044B-3D11-C296-421A-1081ECBD330D}" dt="2024-02-09T16:47:01.884" v="11"/>
        <pc:sldMkLst>
          <pc:docMk/>
          <pc:sldMk cId="286272850" sldId="258"/>
        </pc:sldMkLst>
      </pc:sldChg>
      <pc:sldChg chg="modNotes">
        <pc:chgData name="Zebina  Virji" userId="S::zebina@peerworks.ca::cb166100-0129-494a-bf17-d42c68ccdc91" providerId="AD" clId="Web-{E2F9044B-3D11-C296-421A-1081ECBD330D}" dt="2024-02-09T16:46:16.744" v="3"/>
        <pc:sldMkLst>
          <pc:docMk/>
          <pc:sldMk cId="2492967705" sldId="263"/>
        </pc:sldMkLst>
      </pc:sldChg>
      <pc:sldChg chg="modNotes">
        <pc:chgData name="Zebina  Virji" userId="S::zebina@peerworks.ca::cb166100-0129-494a-bf17-d42c68ccdc91" providerId="AD" clId="Web-{E2F9044B-3D11-C296-421A-1081ECBD330D}" dt="2024-02-09T16:46:23.603" v="6"/>
        <pc:sldMkLst>
          <pc:docMk/>
          <pc:sldMk cId="463628417" sldId="416"/>
        </pc:sldMkLst>
      </pc:sldChg>
      <pc:sldChg chg="modNotes">
        <pc:chgData name="Zebina  Virji" userId="S::zebina@peerworks.ca::cb166100-0129-494a-bf17-d42c68ccdc91" providerId="AD" clId="Web-{E2F9044B-3D11-C296-421A-1081ECBD330D}" dt="2024-02-09T16:47:09.259" v="16"/>
        <pc:sldMkLst>
          <pc:docMk/>
          <pc:sldMk cId="487653680" sldId="493"/>
        </pc:sldMkLst>
      </pc:sldChg>
      <pc:sldChg chg="modNotes">
        <pc:chgData name="Zebina  Virji" userId="S::zebina@peerworks.ca::cb166100-0129-494a-bf17-d42c68ccdc91" providerId="AD" clId="Web-{E2F9044B-3D11-C296-421A-1081ECBD330D}" dt="2024-02-09T16:46:43.869" v="8"/>
        <pc:sldMkLst>
          <pc:docMk/>
          <pc:sldMk cId="1085305711" sldId="508"/>
        </pc:sldMkLst>
      </pc:sldChg>
    </pc:docChg>
  </pc:docChgLst>
  <pc:docChgLst>
    <pc:chgData name="Karin Thoms" userId="S::karin@peerworks.ca::3e38a4dd-26de-4e95-ab0f-1568b3fd2f86" providerId="AD" clId="Web-{6B7C0626-3176-0484-97A6-54927E9164DE}"/>
    <pc:docChg chg="modSld">
      <pc:chgData name="Karin Thoms" userId="S::karin@peerworks.ca::3e38a4dd-26de-4e95-ab0f-1568b3fd2f86" providerId="AD" clId="Web-{6B7C0626-3176-0484-97A6-54927E9164DE}" dt="2023-12-19T14:28:25.367" v="14" actId="1076"/>
      <pc:docMkLst>
        <pc:docMk/>
      </pc:docMkLst>
      <pc:sldChg chg="modSp">
        <pc:chgData name="Karin Thoms" userId="S::karin@peerworks.ca::3e38a4dd-26de-4e95-ab0f-1568b3fd2f86" providerId="AD" clId="Web-{6B7C0626-3176-0484-97A6-54927E9164DE}" dt="2023-12-19T14:27:12.382" v="3" actId="14100"/>
        <pc:sldMkLst>
          <pc:docMk/>
          <pc:sldMk cId="3728850469" sldId="260"/>
        </pc:sldMkLst>
        <pc:spChg chg="mod">
          <ac:chgData name="Karin Thoms" userId="S::karin@peerworks.ca::3e38a4dd-26de-4e95-ab0f-1568b3fd2f86" providerId="AD" clId="Web-{6B7C0626-3176-0484-97A6-54927E9164DE}" dt="2023-12-19T14:27:12.382" v="3" actId="14100"/>
          <ac:spMkLst>
            <pc:docMk/>
            <pc:sldMk cId="3728850469" sldId="260"/>
            <ac:spMk id="6" creationId="{C999F162-6AA3-0445-A73E-347134F6FC32}"/>
          </ac:spMkLst>
        </pc:spChg>
      </pc:sldChg>
      <pc:sldChg chg="modSp">
        <pc:chgData name="Karin Thoms" userId="S::karin@peerworks.ca::3e38a4dd-26de-4e95-ab0f-1568b3fd2f86" providerId="AD" clId="Web-{6B7C0626-3176-0484-97A6-54927E9164DE}" dt="2023-12-19T14:26:57.257" v="1" actId="14100"/>
        <pc:sldMkLst>
          <pc:docMk/>
          <pc:sldMk cId="111108915" sldId="480"/>
        </pc:sldMkLst>
        <pc:spChg chg="mod">
          <ac:chgData name="Karin Thoms" userId="S::karin@peerworks.ca::3e38a4dd-26de-4e95-ab0f-1568b3fd2f86" providerId="AD" clId="Web-{6B7C0626-3176-0484-97A6-54927E9164DE}" dt="2023-12-19T14:26:57.257" v="1" actId="14100"/>
          <ac:spMkLst>
            <pc:docMk/>
            <pc:sldMk cId="111108915" sldId="480"/>
            <ac:spMk id="6" creationId="{C999F162-6AA3-0445-A73E-347134F6FC32}"/>
          </ac:spMkLst>
        </pc:spChg>
      </pc:sldChg>
      <pc:sldChg chg="modSp">
        <pc:chgData name="Karin Thoms" userId="S::karin@peerworks.ca::3e38a4dd-26de-4e95-ab0f-1568b3fd2f86" providerId="AD" clId="Web-{6B7C0626-3176-0484-97A6-54927E9164DE}" dt="2023-12-19T14:27:29.241" v="4" actId="14100"/>
        <pc:sldMkLst>
          <pc:docMk/>
          <pc:sldMk cId="534959701" sldId="500"/>
        </pc:sldMkLst>
        <pc:spChg chg="mod">
          <ac:chgData name="Karin Thoms" userId="S::karin@peerworks.ca::3e38a4dd-26de-4e95-ab0f-1568b3fd2f86" providerId="AD" clId="Web-{6B7C0626-3176-0484-97A6-54927E9164DE}" dt="2023-12-19T14:27:29.241" v="4" actId="14100"/>
          <ac:spMkLst>
            <pc:docMk/>
            <pc:sldMk cId="534959701" sldId="500"/>
            <ac:spMk id="6" creationId="{679B89B2-C492-D745-9B4E-CDFCCC0A901D}"/>
          </ac:spMkLst>
        </pc:spChg>
      </pc:sldChg>
      <pc:sldChg chg="modSp">
        <pc:chgData name="Karin Thoms" userId="S::karin@peerworks.ca::3e38a4dd-26de-4e95-ab0f-1568b3fd2f86" providerId="AD" clId="Web-{6B7C0626-3176-0484-97A6-54927E9164DE}" dt="2023-12-19T14:27:49.632" v="8" actId="14100"/>
        <pc:sldMkLst>
          <pc:docMk/>
          <pc:sldMk cId="1321162377" sldId="509"/>
        </pc:sldMkLst>
        <pc:spChg chg="mod">
          <ac:chgData name="Karin Thoms" userId="S::karin@peerworks.ca::3e38a4dd-26de-4e95-ab0f-1568b3fd2f86" providerId="AD" clId="Web-{6B7C0626-3176-0484-97A6-54927E9164DE}" dt="2023-12-19T14:27:49.632" v="8" actId="14100"/>
          <ac:spMkLst>
            <pc:docMk/>
            <pc:sldMk cId="1321162377" sldId="509"/>
            <ac:spMk id="6" creationId="{C999F162-6AA3-0445-A73E-347134F6FC32}"/>
          </ac:spMkLst>
        </pc:spChg>
      </pc:sldChg>
      <pc:sldChg chg="modSp">
        <pc:chgData name="Karin Thoms" userId="S::karin@peerworks.ca::3e38a4dd-26de-4e95-ab0f-1568b3fd2f86" providerId="AD" clId="Web-{6B7C0626-3176-0484-97A6-54927E9164DE}" dt="2023-12-19T14:27:39.960" v="6" actId="14100"/>
        <pc:sldMkLst>
          <pc:docMk/>
          <pc:sldMk cId="1758613657" sldId="510"/>
        </pc:sldMkLst>
        <pc:spChg chg="mod">
          <ac:chgData name="Karin Thoms" userId="S::karin@peerworks.ca::3e38a4dd-26de-4e95-ab0f-1568b3fd2f86" providerId="AD" clId="Web-{6B7C0626-3176-0484-97A6-54927E9164DE}" dt="2023-12-19T14:27:39.960" v="6" actId="14100"/>
          <ac:spMkLst>
            <pc:docMk/>
            <pc:sldMk cId="1758613657" sldId="510"/>
            <ac:spMk id="6" creationId="{C999F162-6AA3-0445-A73E-347134F6FC32}"/>
          </ac:spMkLst>
        </pc:spChg>
      </pc:sldChg>
      <pc:sldChg chg="modSp">
        <pc:chgData name="Karin Thoms" userId="S::karin@peerworks.ca::3e38a4dd-26de-4e95-ab0f-1568b3fd2f86" providerId="AD" clId="Web-{6B7C0626-3176-0484-97A6-54927E9164DE}" dt="2023-12-19T14:28:04.961" v="11" actId="1076"/>
        <pc:sldMkLst>
          <pc:docMk/>
          <pc:sldMk cId="574496397" sldId="511"/>
        </pc:sldMkLst>
        <pc:spChg chg="mod">
          <ac:chgData name="Karin Thoms" userId="S::karin@peerworks.ca::3e38a4dd-26de-4e95-ab0f-1568b3fd2f86" providerId="AD" clId="Web-{6B7C0626-3176-0484-97A6-54927E9164DE}" dt="2023-12-19T14:28:04.961" v="11" actId="1076"/>
          <ac:spMkLst>
            <pc:docMk/>
            <pc:sldMk cId="574496397" sldId="511"/>
            <ac:spMk id="6" creationId="{C999F162-6AA3-0445-A73E-347134F6FC32}"/>
          </ac:spMkLst>
        </pc:spChg>
      </pc:sldChg>
      <pc:sldChg chg="modSp">
        <pc:chgData name="Karin Thoms" userId="S::karin@peerworks.ca::3e38a4dd-26de-4e95-ab0f-1568b3fd2f86" providerId="AD" clId="Web-{6B7C0626-3176-0484-97A6-54927E9164DE}" dt="2023-12-19T14:28:25.367" v="14" actId="1076"/>
        <pc:sldMkLst>
          <pc:docMk/>
          <pc:sldMk cId="2105389950" sldId="512"/>
        </pc:sldMkLst>
        <pc:spChg chg="mod">
          <ac:chgData name="Karin Thoms" userId="S::karin@peerworks.ca::3e38a4dd-26de-4e95-ab0f-1568b3fd2f86" providerId="AD" clId="Web-{6B7C0626-3176-0484-97A6-54927E9164DE}" dt="2023-12-19T14:28:25.367" v="14" actId="1076"/>
          <ac:spMkLst>
            <pc:docMk/>
            <pc:sldMk cId="2105389950" sldId="512"/>
            <ac:spMk id="6" creationId="{C999F162-6AA3-0445-A73E-347134F6FC3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0DB8C5-D92C-1A47-9362-26053D53F804}" type="datetimeFigureOut">
              <a:rPr lang="en-US" smtClean="0"/>
              <a:t>7/3/2024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02DF8E-26BD-DB48-8B55-710E2296F2E0}" type="slidenum">
              <a:rPr lang="en-US" smtClean="0"/>
              <a:t>‹#›</a:t>
            </a:fld>
            <a:endParaRPr lang="en-US"/>
          </a:p>
        </p:txBody>
      </p:sp>
    </p:spTree>
    <p:extLst>
      <p:ext uri="{BB962C8B-B14F-4D97-AF65-F5344CB8AC3E}">
        <p14:creationId xmlns:p14="http://schemas.microsoft.com/office/powerpoint/2010/main" val="39894196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Verdana"/>
                <a:ea typeface="Verdana"/>
              </a:rPr>
              <a:t>COORDINATOR</a:t>
            </a:r>
            <a:endParaRPr lang="en-US" b="1" dirty="0"/>
          </a:p>
          <a:p>
            <a:endParaRPr lang="en-US" dirty="0"/>
          </a:p>
          <a:p>
            <a:pPr>
              <a:lnSpc>
                <a:spcPct val="107000"/>
              </a:lnSpc>
              <a:spcAft>
                <a:spcPts val="800"/>
              </a:spcAft>
            </a:pPr>
            <a:r>
              <a:rPr lang="en-CA" dirty="0">
                <a:effectLst/>
                <a:latin typeface="Verdana" panose="020B0604030504040204" pitchFamily="34" charset="0"/>
                <a:ea typeface="Calibri" panose="020F0502020204030204" pitchFamily="34" charset="0"/>
                <a:cs typeface="Times New Roman" panose="02020603050405020304" pitchFamily="18" charset="0"/>
              </a:rPr>
              <a:t>Read out Housekeeping slide.</a:t>
            </a:r>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a:t>
            </a:fld>
            <a:endParaRPr lang="en-US"/>
          </a:p>
        </p:txBody>
      </p:sp>
    </p:spTree>
    <p:extLst>
      <p:ext uri="{BB962C8B-B14F-4D97-AF65-F5344CB8AC3E}">
        <p14:creationId xmlns:p14="http://schemas.microsoft.com/office/powerpoint/2010/main" val="3925531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a:t>
            </a:r>
          </a:p>
          <a:p>
            <a:endParaRPr lang="en-US" b="1" dirty="0"/>
          </a:p>
          <a:p>
            <a:pPr>
              <a:lnSpc>
                <a:spcPct val="107000"/>
              </a:lnSpc>
              <a:spcAft>
                <a:spcPts val="800"/>
              </a:spcAft>
            </a:pPr>
            <a:r>
              <a:rPr lang="en-US" dirty="0">
                <a:effectLst/>
                <a:cs typeface="Times New Roman" panose="02020603050405020304" pitchFamily="18" charset="0"/>
              </a:rPr>
              <a:t>Read out the slide or ask someone to read it. What other challenges can emerge in the online group? Has anyone had any experience with online Peer Support? </a:t>
            </a:r>
            <a:endParaRPr lang="en-CA" dirty="0">
              <a:effectLst/>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10</a:t>
            </a:fld>
            <a:endParaRPr lang="en-US"/>
          </a:p>
        </p:txBody>
      </p:sp>
    </p:spTree>
    <p:extLst>
      <p:ext uri="{BB962C8B-B14F-4D97-AF65-F5344CB8AC3E}">
        <p14:creationId xmlns:p14="http://schemas.microsoft.com/office/powerpoint/2010/main" val="37285874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b="1" dirty="0">
                <a:cs typeface="Times New Roman" panose="02020603050405020304" pitchFamily="18" charset="0"/>
              </a:rPr>
              <a:t>COORDINATOR</a:t>
            </a:r>
            <a:endParaRPr lang="en-US" b="1" dirty="0">
              <a:effectLst/>
              <a:cs typeface="Times New Roman" panose="02020603050405020304" pitchFamily="18" charset="0"/>
            </a:endParaRPr>
          </a:p>
          <a:p>
            <a:pPr>
              <a:lnSpc>
                <a:spcPct val="107000"/>
              </a:lnSpc>
              <a:spcAft>
                <a:spcPts val="800"/>
              </a:spcAft>
            </a:pPr>
            <a:r>
              <a:rPr lang="en-US" dirty="0">
                <a:effectLst/>
                <a:cs typeface="Times New Roman" panose="02020603050405020304" pitchFamily="18" charset="0"/>
              </a:rPr>
              <a:t>This is a skills practice activity to be done in small groups. It can be 2-3 people, depending on the amount of people in the group. If you have a group of three people, the third person can be the observer who offers an outside perspective, as well as the timekeeper. </a:t>
            </a:r>
          </a:p>
          <a:p>
            <a:pPr>
              <a:lnSpc>
                <a:spcPct val="107000"/>
              </a:lnSpc>
              <a:spcAft>
                <a:spcPts val="800"/>
              </a:spcAft>
            </a:pPr>
            <a:endParaRPr lang="en-CA" dirty="0">
              <a:effectLst/>
              <a:cs typeface="Times New Roman" panose="02020603050405020304" pitchFamily="18" charset="0"/>
            </a:endParaRPr>
          </a:p>
          <a:p>
            <a:pPr>
              <a:lnSpc>
                <a:spcPct val="107000"/>
              </a:lnSpc>
              <a:spcAft>
                <a:spcPts val="800"/>
              </a:spcAft>
            </a:pPr>
            <a:r>
              <a:rPr lang="en-US" dirty="0">
                <a:effectLst/>
                <a:cs typeface="Times New Roman" panose="02020603050405020304" pitchFamily="18" charset="0"/>
              </a:rPr>
              <a:t>After the activity, bring everyone back as a group and discuss approaches.</a:t>
            </a:r>
          </a:p>
          <a:p>
            <a:pPr>
              <a:lnSpc>
                <a:spcPct val="107000"/>
              </a:lnSpc>
              <a:spcAft>
                <a:spcPts val="800"/>
              </a:spcAft>
            </a:pPr>
            <a:endParaRPr lang="en-CA" dirty="0">
              <a:effectLst/>
              <a:cs typeface="Times New Roman" panose="02020603050405020304" pitchFamily="18" charset="0"/>
            </a:endParaRPr>
          </a:p>
          <a:p>
            <a:pPr>
              <a:lnSpc>
                <a:spcPct val="107000"/>
              </a:lnSpc>
              <a:spcAft>
                <a:spcPts val="800"/>
              </a:spcAft>
            </a:pPr>
            <a:r>
              <a:rPr lang="en-US" b="1" dirty="0">
                <a:effectLst/>
                <a:cs typeface="Times New Roman" panose="02020603050405020304" pitchFamily="18" charset="0"/>
              </a:rPr>
              <a:t>You should be halfway through your allotted time now.</a:t>
            </a:r>
            <a:endParaRPr lang="en-CA" dirty="0">
              <a:effectLst/>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002DF8E-26BD-DB48-8B55-710E2296F2E0}" type="slidenum">
              <a:rPr lang="en-US" smtClean="0"/>
              <a:t>11</a:t>
            </a:fld>
            <a:endParaRPr lang="en-US"/>
          </a:p>
        </p:txBody>
      </p:sp>
    </p:spTree>
    <p:extLst>
      <p:ext uri="{BB962C8B-B14F-4D97-AF65-F5344CB8AC3E}">
        <p14:creationId xmlns:p14="http://schemas.microsoft.com/office/powerpoint/2010/main" val="7699576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a:t>
            </a:r>
          </a:p>
          <a:p>
            <a:endParaRPr lang="en-US" dirty="0"/>
          </a:p>
          <a:p>
            <a:pPr>
              <a:lnSpc>
                <a:spcPct val="107000"/>
              </a:lnSpc>
              <a:spcAft>
                <a:spcPts val="800"/>
              </a:spcAft>
            </a:pPr>
            <a:r>
              <a:rPr lang="en-CA" dirty="0">
                <a:effectLst/>
                <a:cs typeface="Times New Roman" panose="02020603050405020304" pitchFamily="18" charset="0"/>
              </a:rPr>
              <a:t>Read out the slide or invite someone to read it out. </a:t>
            </a: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12</a:t>
            </a:fld>
            <a:endParaRPr lang="en-US"/>
          </a:p>
        </p:txBody>
      </p:sp>
    </p:spTree>
    <p:extLst>
      <p:ext uri="{BB962C8B-B14F-4D97-AF65-F5344CB8AC3E}">
        <p14:creationId xmlns:p14="http://schemas.microsoft.com/office/powerpoint/2010/main" val="26859135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a:t>
            </a:r>
          </a:p>
          <a:p>
            <a:endParaRPr lang="en-US" b="1" dirty="0"/>
          </a:p>
          <a:p>
            <a:pPr>
              <a:lnSpc>
                <a:spcPct val="107000"/>
              </a:lnSpc>
              <a:spcAft>
                <a:spcPts val="800"/>
              </a:spcAft>
            </a:pPr>
            <a:r>
              <a:rPr lang="en-US" b="1" dirty="0">
                <a:effectLst/>
                <a:cs typeface="Times New Roman" panose="02020603050405020304" pitchFamily="18" charset="0"/>
              </a:rPr>
              <a:t>NOTE: slide is animated.</a:t>
            </a:r>
            <a:r>
              <a:rPr lang="en-US" dirty="0">
                <a:effectLst/>
                <a:cs typeface="Times New Roman" panose="02020603050405020304" pitchFamily="18" charset="0"/>
              </a:rPr>
              <a:t>  All 5 bullet points come up on the slide at the same time. </a:t>
            </a:r>
          </a:p>
          <a:p>
            <a:pPr>
              <a:lnSpc>
                <a:spcPct val="107000"/>
              </a:lnSpc>
              <a:spcAft>
                <a:spcPts val="800"/>
              </a:spcAft>
            </a:pPr>
            <a:endParaRPr lang="en-CA" dirty="0">
              <a:effectLst/>
              <a:cs typeface="Times New Roman" panose="02020603050405020304" pitchFamily="18" charset="0"/>
            </a:endParaRPr>
          </a:p>
          <a:p>
            <a:pPr>
              <a:lnSpc>
                <a:spcPct val="107000"/>
              </a:lnSpc>
              <a:spcAft>
                <a:spcPts val="800"/>
              </a:spcAft>
            </a:pPr>
            <a:r>
              <a:rPr lang="en-US" dirty="0">
                <a:effectLst/>
                <a:cs typeface="Times New Roman" panose="02020603050405020304" pitchFamily="18" charset="0"/>
              </a:rPr>
              <a:t>Ask the group what they can provide as a group facilitator. When you press the space bar the examples will pop up. If people are having trouble coming up with examples then you can click through to the examples, but you might find that the group is talkative enough without them.</a:t>
            </a:r>
          </a:p>
          <a:p>
            <a:pPr>
              <a:lnSpc>
                <a:spcPct val="107000"/>
              </a:lnSpc>
              <a:spcAft>
                <a:spcPts val="800"/>
              </a:spcAft>
            </a:pPr>
            <a:endParaRPr lang="en-US" dirty="0">
              <a:effectLst/>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b="1" dirty="0">
                <a:effectLst/>
                <a:cs typeface="Times New Roman" panose="02020603050405020304" pitchFamily="18" charset="0"/>
              </a:rPr>
              <a:t>Refer back to Tyrone’s Guidelines. How has he leveraged his position as facilitator to ensure the groups run smoothly? </a:t>
            </a:r>
            <a:endParaRPr lang="en-CA" dirty="0">
              <a:effectLst/>
              <a:cs typeface="Times New Roman" panose="02020603050405020304" pitchFamily="18" charset="0"/>
            </a:endParaRPr>
          </a:p>
          <a:p>
            <a:pPr>
              <a:lnSpc>
                <a:spcPct val="107000"/>
              </a:lnSpc>
              <a:spcAft>
                <a:spcPts val="800"/>
              </a:spcAft>
            </a:pPr>
            <a:endParaRPr lang="en-CA" dirty="0">
              <a:effectLst/>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13</a:t>
            </a:fld>
            <a:endParaRPr lang="en-US"/>
          </a:p>
        </p:txBody>
      </p:sp>
    </p:spTree>
    <p:extLst>
      <p:ext uri="{BB962C8B-B14F-4D97-AF65-F5344CB8AC3E}">
        <p14:creationId xmlns:p14="http://schemas.microsoft.com/office/powerpoint/2010/main" val="39042527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a:t>
            </a:r>
          </a:p>
          <a:p>
            <a:endParaRPr lang="en-US" dirty="0"/>
          </a:p>
          <a:p>
            <a:pPr>
              <a:lnSpc>
                <a:spcPct val="107000"/>
              </a:lnSpc>
              <a:spcAft>
                <a:spcPts val="800"/>
              </a:spcAft>
            </a:pPr>
            <a:r>
              <a:rPr lang="en-US" dirty="0">
                <a:effectLst/>
                <a:cs typeface="Times New Roman" panose="02020603050405020304" pitchFamily="18" charset="0"/>
              </a:rPr>
              <a:t>“The next two slides are on conflict resolution in a group setting. While we have discussed conflict resolution before, it can be different in a group setting.</a:t>
            </a:r>
          </a:p>
          <a:p>
            <a:pPr>
              <a:lnSpc>
                <a:spcPct val="107000"/>
              </a:lnSpc>
              <a:spcAft>
                <a:spcPts val="800"/>
              </a:spcAft>
            </a:pPr>
            <a:endParaRPr lang="en-CA" dirty="0">
              <a:effectLst/>
              <a:cs typeface="Times New Roman" panose="02020603050405020304" pitchFamily="18" charset="0"/>
            </a:endParaRPr>
          </a:p>
          <a:p>
            <a:pPr>
              <a:lnSpc>
                <a:spcPct val="107000"/>
              </a:lnSpc>
              <a:spcAft>
                <a:spcPts val="800"/>
              </a:spcAft>
            </a:pPr>
            <a:r>
              <a:rPr lang="en-US" dirty="0">
                <a:effectLst/>
                <a:cs typeface="Times New Roman" panose="02020603050405020304" pitchFamily="18" charset="0"/>
              </a:rPr>
              <a:t>Diversity and difference of opinions are great and can lead to discussions that are beneficial for everyone involved in the group. However, sometimes conflicts can arise within Peer Support Groups.”</a:t>
            </a:r>
            <a:endParaRPr lang="en-CA" dirty="0">
              <a:effectLst/>
              <a:cs typeface="Times New Roman" panose="02020603050405020304" pitchFamily="18" charset="0"/>
            </a:endParaRPr>
          </a:p>
          <a:p>
            <a:pPr>
              <a:lnSpc>
                <a:spcPct val="107000"/>
              </a:lnSpc>
              <a:spcAft>
                <a:spcPts val="800"/>
              </a:spcAft>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14</a:t>
            </a:fld>
            <a:endParaRPr lang="en-US"/>
          </a:p>
        </p:txBody>
      </p:sp>
    </p:spTree>
    <p:extLst>
      <p:ext uri="{BB962C8B-B14F-4D97-AF65-F5344CB8AC3E}">
        <p14:creationId xmlns:p14="http://schemas.microsoft.com/office/powerpoint/2010/main" val="10795378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a:t>
            </a:r>
          </a:p>
          <a:p>
            <a:endParaRPr lang="en-US" dirty="0"/>
          </a:p>
          <a:p>
            <a:pPr>
              <a:lnSpc>
                <a:spcPct val="107000"/>
              </a:lnSpc>
              <a:spcAft>
                <a:spcPts val="800"/>
              </a:spcAft>
            </a:pPr>
            <a:r>
              <a:rPr lang="en-US" dirty="0">
                <a:effectLst/>
                <a:cs typeface="Times New Roman" panose="02020603050405020304" pitchFamily="18" charset="0"/>
              </a:rPr>
              <a:t>“The next two slides are on conflict resolution in a group setting. While we have discussed conflict resolution before, it can be different in a group setting.</a:t>
            </a:r>
          </a:p>
          <a:p>
            <a:pPr>
              <a:lnSpc>
                <a:spcPct val="107000"/>
              </a:lnSpc>
              <a:spcAft>
                <a:spcPts val="800"/>
              </a:spcAft>
            </a:pPr>
            <a:endParaRPr lang="en-CA" dirty="0">
              <a:effectLst/>
              <a:cs typeface="Times New Roman" panose="02020603050405020304" pitchFamily="18" charset="0"/>
            </a:endParaRPr>
          </a:p>
          <a:p>
            <a:pPr>
              <a:lnSpc>
                <a:spcPct val="107000"/>
              </a:lnSpc>
              <a:spcAft>
                <a:spcPts val="800"/>
              </a:spcAft>
            </a:pPr>
            <a:r>
              <a:rPr lang="en-US" dirty="0">
                <a:effectLst/>
                <a:cs typeface="Times New Roman" panose="02020603050405020304" pitchFamily="18" charset="0"/>
              </a:rPr>
              <a:t>Diversity and difference of opinions are great and can lead to discussions that are beneficial for everyone involved in the group. However, sometimes conflicts can arise within Peer Support Groups.”</a:t>
            </a:r>
            <a:endParaRPr lang="en-CA" dirty="0">
              <a:effectLst/>
              <a:cs typeface="Times New Roman" panose="02020603050405020304" pitchFamily="18" charset="0"/>
            </a:endParaRPr>
          </a:p>
          <a:p>
            <a:pPr>
              <a:lnSpc>
                <a:spcPct val="107000"/>
              </a:lnSpc>
              <a:spcAft>
                <a:spcPts val="800"/>
              </a:spcAft>
            </a:pPr>
            <a:endParaRPr lang="en-CA" dirty="0">
              <a:effectLst/>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15</a:t>
            </a:fld>
            <a:endParaRPr lang="en-US"/>
          </a:p>
        </p:txBody>
      </p:sp>
    </p:spTree>
    <p:extLst>
      <p:ext uri="{BB962C8B-B14F-4D97-AF65-F5344CB8AC3E}">
        <p14:creationId xmlns:p14="http://schemas.microsoft.com/office/powerpoint/2010/main" val="38245249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a:t>
            </a:r>
          </a:p>
          <a:p>
            <a:endParaRPr lang="en-US" dirty="0"/>
          </a:p>
          <a:p>
            <a:pPr>
              <a:lnSpc>
                <a:spcPct val="107000"/>
              </a:lnSpc>
              <a:spcAft>
                <a:spcPts val="800"/>
              </a:spcAft>
            </a:pPr>
            <a:r>
              <a:rPr lang="en-US" dirty="0">
                <a:effectLst/>
                <a:cs typeface="Times New Roman" panose="02020603050405020304" pitchFamily="18" charset="0"/>
              </a:rPr>
              <a:t>“This diagram demonstrates the natural cycle that groups tend to go through.” </a:t>
            </a:r>
          </a:p>
          <a:p>
            <a:pPr>
              <a:lnSpc>
                <a:spcPct val="107000"/>
              </a:lnSpc>
              <a:spcAft>
                <a:spcPts val="800"/>
              </a:spcAft>
            </a:pPr>
            <a:endParaRPr lang="en-CA" dirty="0">
              <a:effectLst/>
              <a:cs typeface="Times New Roman" panose="02020603050405020304" pitchFamily="18" charset="0"/>
            </a:endParaRPr>
          </a:p>
          <a:p>
            <a:pPr>
              <a:lnSpc>
                <a:spcPct val="107000"/>
              </a:lnSpc>
              <a:spcAft>
                <a:spcPts val="800"/>
              </a:spcAft>
            </a:pPr>
            <a:r>
              <a:rPr lang="en-US" dirty="0">
                <a:effectLst/>
                <a:cs typeface="Times New Roman" panose="02020603050405020304" pitchFamily="18" charset="0"/>
              </a:rPr>
              <a:t>Go through the diagram with the group. </a:t>
            </a:r>
            <a:endParaRPr lang="en-CA" dirty="0">
              <a:effectLst/>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16</a:t>
            </a:fld>
            <a:endParaRPr lang="en-US"/>
          </a:p>
        </p:txBody>
      </p:sp>
    </p:spTree>
    <p:extLst>
      <p:ext uri="{BB962C8B-B14F-4D97-AF65-F5344CB8AC3E}">
        <p14:creationId xmlns:p14="http://schemas.microsoft.com/office/powerpoint/2010/main" val="26316300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b="1" dirty="0">
                <a:effectLst/>
                <a:cs typeface="Times New Roman" panose="02020603050405020304" pitchFamily="18" charset="0"/>
              </a:rPr>
              <a:t>TRAINER</a:t>
            </a:r>
          </a:p>
          <a:p>
            <a:pPr>
              <a:lnSpc>
                <a:spcPct val="107000"/>
              </a:lnSpc>
              <a:spcAft>
                <a:spcPts val="800"/>
              </a:spcAft>
            </a:pPr>
            <a:r>
              <a:rPr lang="en-US" dirty="0">
                <a:effectLst/>
                <a:cs typeface="Times New Roman" panose="02020603050405020304" pitchFamily="18" charset="0"/>
              </a:rPr>
              <a:t>Go through the scenario as a group. </a:t>
            </a:r>
            <a:endParaRPr lang="en-CA" dirty="0">
              <a:effectLst/>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002DF8E-26BD-DB48-8B55-710E2296F2E0}" type="slidenum">
              <a:rPr lang="en-US" smtClean="0"/>
              <a:t>17</a:t>
            </a:fld>
            <a:endParaRPr lang="en-US"/>
          </a:p>
        </p:txBody>
      </p:sp>
    </p:spTree>
    <p:extLst>
      <p:ext uri="{BB962C8B-B14F-4D97-AF65-F5344CB8AC3E}">
        <p14:creationId xmlns:p14="http://schemas.microsoft.com/office/powerpoint/2010/main" val="12224603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a:t>
            </a:r>
          </a:p>
          <a:p>
            <a:endParaRPr lang="en-US" dirty="0"/>
          </a:p>
          <a:p>
            <a:pPr>
              <a:lnSpc>
                <a:spcPct val="107000"/>
              </a:lnSpc>
              <a:spcAft>
                <a:spcPts val="800"/>
              </a:spcAft>
            </a:pPr>
            <a:r>
              <a:rPr lang="en-US" dirty="0">
                <a:effectLst/>
                <a:cs typeface="Times New Roman" panose="02020603050405020304" pitchFamily="18" charset="0"/>
              </a:rPr>
              <a:t>These two slides are about online Peer Support and how to ensure that it runs smoothly. By now, the group is very familiar with online groups and they can share their experience as well.</a:t>
            </a:r>
            <a:endParaRPr lang="en-CA" dirty="0">
              <a:effectLst/>
              <a:cs typeface="Times New Roman" panose="02020603050405020304" pitchFamily="18" charset="0"/>
            </a:endParaRPr>
          </a:p>
          <a:p>
            <a:pPr>
              <a:lnSpc>
                <a:spcPct val="107000"/>
              </a:lnSpc>
              <a:spcAft>
                <a:spcPts val="800"/>
              </a:spcAft>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18</a:t>
            </a:fld>
            <a:endParaRPr lang="en-US"/>
          </a:p>
        </p:txBody>
      </p:sp>
    </p:spTree>
    <p:extLst>
      <p:ext uri="{BB962C8B-B14F-4D97-AF65-F5344CB8AC3E}">
        <p14:creationId xmlns:p14="http://schemas.microsoft.com/office/powerpoint/2010/main" val="33235478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1" dirty="0"/>
              <a:t>TRAINER</a:t>
            </a:r>
          </a:p>
          <a:p>
            <a:endParaRPr lang="en-US" sz="1000" dirty="0"/>
          </a:p>
          <a:p>
            <a:pPr>
              <a:lnSpc>
                <a:spcPct val="107000"/>
              </a:lnSpc>
              <a:spcAft>
                <a:spcPts val="800"/>
              </a:spcAft>
            </a:pPr>
            <a:r>
              <a:rPr lang="en-US" sz="1200" dirty="0">
                <a:effectLst/>
                <a:latin typeface="Verdana" panose="020B0604030504040204" pitchFamily="34" charset="0"/>
                <a:ea typeface="Calibri" panose="020F0502020204030204" pitchFamily="34" charset="0"/>
                <a:cs typeface="Times New Roman" panose="02020603050405020304" pitchFamily="18" charset="0"/>
              </a:rPr>
              <a:t>These two slides are about online Peer Support and how to ensure that it runs smoothly. By now, the group is very familiar with online groups and they can share their experience as well.</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19</a:t>
            </a:fld>
            <a:endParaRPr lang="en-US"/>
          </a:p>
        </p:txBody>
      </p:sp>
    </p:spTree>
    <p:extLst>
      <p:ext uri="{BB962C8B-B14F-4D97-AF65-F5344CB8AC3E}">
        <p14:creationId xmlns:p14="http://schemas.microsoft.com/office/powerpoint/2010/main" val="16053608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Verdana"/>
                <a:ea typeface="Verdana"/>
              </a:rPr>
              <a:t>COORDINATOR</a:t>
            </a:r>
            <a:endParaRPr lang="en-US" b="1" dirty="0"/>
          </a:p>
          <a:p>
            <a:endParaRPr lang="en-US" dirty="0"/>
          </a:p>
          <a:p>
            <a:pPr>
              <a:lnSpc>
                <a:spcPct val="107000"/>
              </a:lnSpc>
              <a:spcAft>
                <a:spcPts val="800"/>
              </a:spcAft>
            </a:pPr>
            <a:r>
              <a:rPr lang="en-CA" dirty="0">
                <a:effectLst/>
                <a:latin typeface="Verdana" panose="020B0604030504040204" pitchFamily="34" charset="0"/>
                <a:ea typeface="Calibri" panose="020F0502020204030204" pitchFamily="34" charset="0"/>
                <a:cs typeface="Times New Roman" panose="02020603050405020304" pitchFamily="18" charset="0"/>
              </a:rPr>
              <a:t>Read out Expectations slide.</a:t>
            </a:r>
          </a:p>
          <a:p>
            <a:pPr>
              <a:lnSpc>
                <a:spcPct val="107000"/>
              </a:lnSpc>
              <a:spcAft>
                <a:spcPts val="800"/>
              </a:spcAft>
            </a:pPr>
            <a:br>
              <a:rPr lang="en-CA" sz="1800" dirty="0">
                <a:effectLst/>
                <a:latin typeface="Verdana" panose="020B0604030504040204" pitchFamily="34" charset="0"/>
                <a:ea typeface="Calibri" panose="020F0502020204030204" pitchFamily="34" charset="0"/>
                <a:cs typeface="Times New Roman" panose="02020603050405020304" pitchFamily="18" charset="0"/>
              </a:rPr>
            </a:br>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2</a:t>
            </a:fld>
            <a:endParaRPr lang="en-US"/>
          </a:p>
        </p:txBody>
      </p:sp>
    </p:spTree>
    <p:extLst>
      <p:ext uri="{BB962C8B-B14F-4D97-AF65-F5344CB8AC3E}">
        <p14:creationId xmlns:p14="http://schemas.microsoft.com/office/powerpoint/2010/main" val="2657423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a:t>
            </a:r>
          </a:p>
          <a:p>
            <a:endParaRPr lang="en-US" b="1" dirty="0"/>
          </a:p>
          <a:p>
            <a:pPr>
              <a:lnSpc>
                <a:spcPct val="107000"/>
              </a:lnSpc>
              <a:spcAft>
                <a:spcPts val="800"/>
              </a:spcAft>
            </a:pPr>
            <a:r>
              <a:rPr lang="en-US" dirty="0">
                <a:effectLst/>
                <a:cs typeface="Times New Roman" panose="02020603050405020304" pitchFamily="18" charset="0"/>
              </a:rPr>
              <a:t>Group discussion. This question has come up before when we talked about minimizing distractions as Peer Supporters, but by now people will have had more experience with the group format and can share what has helped them learn. </a:t>
            </a:r>
            <a:endParaRPr lang="en-CA" dirty="0">
              <a:effectLst/>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20</a:t>
            </a:fld>
            <a:endParaRPr lang="en-US"/>
          </a:p>
        </p:txBody>
      </p:sp>
    </p:spTree>
    <p:extLst>
      <p:ext uri="{BB962C8B-B14F-4D97-AF65-F5344CB8AC3E}">
        <p14:creationId xmlns:p14="http://schemas.microsoft.com/office/powerpoint/2010/main" val="32642058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strike="noStrike" dirty="0">
                <a:latin typeface="Verdana"/>
                <a:ea typeface="Verdana"/>
              </a:rPr>
              <a:t>COORDINATOR</a:t>
            </a:r>
          </a:p>
          <a:p>
            <a:endParaRPr lang="en-US" dirty="0"/>
          </a:p>
          <a:p>
            <a:r>
              <a:rPr lang="en-US" dirty="0"/>
              <a:t>Go through the resources.</a:t>
            </a:r>
          </a:p>
        </p:txBody>
      </p:sp>
      <p:sp>
        <p:nvSpPr>
          <p:cNvPr id="4" name="Slide Number Placeholder 3"/>
          <p:cNvSpPr>
            <a:spLocks noGrp="1"/>
          </p:cNvSpPr>
          <p:nvPr>
            <p:ph type="sldNum" sz="quarter" idx="5"/>
          </p:nvPr>
        </p:nvSpPr>
        <p:spPr/>
        <p:txBody>
          <a:bodyPr/>
          <a:lstStyle/>
          <a:p>
            <a:fld id="{6002DF8E-26BD-DB48-8B55-710E2296F2E0}" type="slidenum">
              <a:rPr lang="en-US" smtClean="0"/>
              <a:t>21</a:t>
            </a:fld>
            <a:endParaRPr lang="en-US"/>
          </a:p>
        </p:txBody>
      </p:sp>
    </p:spTree>
    <p:extLst>
      <p:ext uri="{BB962C8B-B14F-4D97-AF65-F5344CB8AC3E}">
        <p14:creationId xmlns:p14="http://schemas.microsoft.com/office/powerpoint/2010/main" val="41315747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Verdana"/>
                <a:ea typeface="Verdana"/>
              </a:rPr>
              <a:t>COORDINATOR</a:t>
            </a:r>
            <a:endParaRPr lang="en-US" sz="1200" b="1" dirty="0">
              <a:effectLst/>
              <a:latin typeface="Verdana" panose="020B0604030504040204" pitchFamily="34" charset="0"/>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7000"/>
              </a:lnSpc>
              <a:spcAft>
                <a:spcPts val="800"/>
              </a:spcAft>
            </a:pPr>
            <a:r>
              <a:rPr lang="en-CA" sz="1200" dirty="0">
                <a:effectLst/>
                <a:latin typeface="Verdana" panose="020B0604030504040204" pitchFamily="34" charset="0"/>
                <a:ea typeface="Calibri" panose="020F0502020204030204" pitchFamily="34" charset="0"/>
                <a:cs typeface="Times New Roman" panose="02020603050405020304" pitchFamily="18" charset="0"/>
              </a:rPr>
              <a:t>Read out the homework. </a:t>
            </a:r>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22</a:t>
            </a:fld>
            <a:endParaRPr lang="en-US"/>
          </a:p>
        </p:txBody>
      </p:sp>
    </p:spTree>
    <p:extLst>
      <p:ext uri="{BB962C8B-B14F-4D97-AF65-F5344CB8AC3E}">
        <p14:creationId xmlns:p14="http://schemas.microsoft.com/office/powerpoint/2010/main" val="13402704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TRAINER</a:t>
            </a:r>
          </a:p>
          <a:p>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Verdana" panose="020B0604030504040204" pitchFamily="34" charset="0"/>
                <a:ea typeface="Calibri" panose="020F0502020204030204" pitchFamily="34" charset="0"/>
                <a:cs typeface="Times New Roman" panose="02020603050405020304" pitchFamily="18" charset="0"/>
              </a:rPr>
              <a:t>Thank everyone for their time and ask if anyone has any final comments or questions that they want to bring forward.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23</a:t>
            </a:fld>
            <a:endParaRPr lang="en-US"/>
          </a:p>
        </p:txBody>
      </p:sp>
    </p:spTree>
    <p:extLst>
      <p:ext uri="{BB962C8B-B14F-4D97-AF65-F5344CB8AC3E}">
        <p14:creationId xmlns:p14="http://schemas.microsoft.com/office/powerpoint/2010/main" val="2912064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Aft>
                <a:spcPts val="800"/>
              </a:spcAft>
            </a:pPr>
            <a:r>
              <a:rPr lang="en-US" sz="1200" b="1" dirty="0">
                <a:effectLst/>
                <a:latin typeface="Verdana" panose="020B0604030504040204" pitchFamily="34" charset="0"/>
                <a:ea typeface="Verdana" panose="020B0604030504040204" pitchFamily="34" charset="0"/>
                <a:cs typeface="Verdana" panose="020B0604030504040204" pitchFamily="34" charset="0"/>
              </a:rPr>
              <a:t>Trainer Manual </a:t>
            </a:r>
            <a:endParaRPr lang="en-CA"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0000"/>
              </a:lnSpc>
              <a:spcAft>
                <a:spcPts val="800"/>
              </a:spcAft>
            </a:pPr>
            <a:r>
              <a:rPr lang="en-CA" b="0" i="0" dirty="0">
                <a:solidFill>
                  <a:srgbClr val="000000"/>
                </a:solidFill>
                <a:effectLst/>
                <a:latin typeface="Verdana" panose="020B0604030504040204" pitchFamily="34" charset="0"/>
              </a:rPr>
              <a:t>Module 16: Group Facilitation </a:t>
            </a:r>
            <a:r>
              <a:rPr lang="en-US" sz="1200" dirty="0">
                <a:effectLst/>
                <a:latin typeface="Verdana" panose="020B0604030504040204" pitchFamily="34" charset="0"/>
                <a:ea typeface="Verdana" panose="020B0604030504040204" pitchFamily="34" charset="0"/>
                <a:cs typeface="Verdana" panose="020B0604030504040204" pitchFamily="34" charset="0"/>
              </a:rPr>
              <a:t>© 2023 </a:t>
            </a:r>
            <a:r>
              <a:rPr lang="en-CA" sz="1200" dirty="0" err="1">
                <a:effectLst/>
                <a:latin typeface="Verdana" panose="020B0604030504040204" pitchFamily="34" charset="0"/>
                <a:ea typeface="Verdana" panose="020B0604030504040204" pitchFamily="34" charset="0"/>
                <a:cs typeface="Verdana" panose="020B0604030504040204" pitchFamily="34" charset="0"/>
              </a:rPr>
              <a:t>PeerWorks</a:t>
            </a:r>
            <a:endParaRPr lang="en-CA"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0000"/>
              </a:lnSpc>
              <a:spcAft>
                <a:spcPts val="800"/>
              </a:spcAft>
            </a:pPr>
            <a:r>
              <a:rPr lang="en-US" sz="1200" dirty="0">
                <a:effectLst/>
                <a:latin typeface="Verdana" panose="020B0604030504040204" pitchFamily="34" charset="0"/>
                <a:ea typeface="Verdana" panose="020B0604030504040204" pitchFamily="34" charset="0"/>
                <a:cs typeface="Verdana" panose="020B0604030504040204" pitchFamily="34" charset="0"/>
              </a:rPr>
              <a:t>This training program is designed to be accessible to all trainers, and ensure that all participants receive the same quality of education regardless of specific trainers’ background and experience. </a:t>
            </a:r>
            <a:endParaRPr lang="en-CA"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0000"/>
              </a:lnSpc>
              <a:spcAft>
                <a:spcPts val="800"/>
              </a:spcAft>
            </a:pPr>
            <a:r>
              <a:rPr lang="en-US" sz="1200" dirty="0">
                <a:effectLst/>
                <a:latin typeface="Verdana" panose="020B0604030504040204" pitchFamily="34" charset="0"/>
                <a:ea typeface="Verdana" panose="020B0604030504040204" pitchFamily="34" charset="0"/>
                <a:cs typeface="Verdana" panose="020B0604030504040204" pitchFamily="34" charset="0"/>
              </a:rPr>
              <a:t>This manual is a living document and should be understood as a set of guidelines, not as a fixed script. Feel free to adapt the language to your style of presentation. We also recognize that language is always changing; please update terminology when necessary. The synchronous sessions should be dynamic, engaging experiences. </a:t>
            </a:r>
          </a:p>
          <a:p>
            <a:pPr>
              <a:lnSpc>
                <a:spcPct val="100000"/>
              </a:lnSpc>
              <a:spcAft>
                <a:spcPts val="800"/>
              </a:spcAft>
            </a:pPr>
            <a:endParaRPr lang="en-CA"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0000"/>
              </a:lnSpc>
              <a:spcAft>
                <a:spcPts val="800"/>
              </a:spcAft>
            </a:pPr>
            <a:r>
              <a:rPr lang="en-US" sz="1200" b="1" dirty="0">
                <a:effectLst/>
                <a:latin typeface="Verdana" panose="020B0604030504040204" pitchFamily="34" charset="0"/>
                <a:ea typeface="Verdana" panose="020B0604030504040204" pitchFamily="34" charset="0"/>
                <a:cs typeface="Verdana" panose="020B0604030504040204" pitchFamily="34" charset="0"/>
              </a:rPr>
              <a:t>TRAINER</a:t>
            </a:r>
          </a:p>
          <a:p>
            <a:pPr>
              <a:lnSpc>
                <a:spcPct val="100000"/>
              </a:lnSpc>
              <a:spcAft>
                <a:spcPts val="800"/>
              </a:spcAft>
            </a:pPr>
            <a:r>
              <a:rPr lang="en-US" sz="1200" dirty="0">
                <a:effectLst/>
                <a:latin typeface="Verdana" panose="020B0604030504040204" pitchFamily="34" charset="0"/>
                <a:ea typeface="Verdana" panose="020B0604030504040204" pitchFamily="34" charset="0"/>
                <a:cs typeface="Verdana" panose="020B0604030504040204" pitchFamily="34" charset="0"/>
              </a:rPr>
              <a:t>Welcomes everyone and states the topic of today’s module.</a:t>
            </a:r>
            <a:endParaRPr lang="en-CA" sz="1200"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5"/>
          </p:nvPr>
        </p:nvSpPr>
        <p:spPr/>
        <p:txBody>
          <a:bodyPr/>
          <a:lstStyle/>
          <a:p>
            <a:fld id="{6002DF8E-26BD-DB48-8B55-710E2296F2E0}" type="slidenum">
              <a:rPr lang="en-US" smtClean="0"/>
              <a:t>3</a:t>
            </a:fld>
            <a:endParaRPr lang="en-US"/>
          </a:p>
        </p:txBody>
      </p:sp>
    </p:spTree>
    <p:extLst>
      <p:ext uri="{BB962C8B-B14F-4D97-AF65-F5344CB8AC3E}">
        <p14:creationId xmlns:p14="http://schemas.microsoft.com/office/powerpoint/2010/main" val="31177616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CA" sz="1200" b="1" dirty="0">
                <a:effectLst/>
                <a:latin typeface="Verdana" panose="020B0604030504040204" pitchFamily="34" charset="0"/>
                <a:ea typeface="Calibri" panose="020F0502020204030204" pitchFamily="34" charset="0"/>
                <a:cs typeface="Times New Roman" panose="02020603050405020304" pitchFamily="18" charset="0"/>
              </a:rPr>
              <a:t>TRAINER’S LAND ACKNOWLEDGEMENT</a:t>
            </a:r>
            <a:endParaRPr lang="en-US" sz="12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1800" dirty="0">
              <a:effectLst/>
              <a:latin typeface="Verdana" panose="020B060403050404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4</a:t>
            </a:fld>
            <a:endParaRPr lang="en-US"/>
          </a:p>
        </p:txBody>
      </p:sp>
    </p:spTree>
    <p:extLst>
      <p:ext uri="{BB962C8B-B14F-4D97-AF65-F5344CB8AC3E}">
        <p14:creationId xmlns:p14="http://schemas.microsoft.com/office/powerpoint/2010/main" val="42929419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TRAINER</a:t>
            </a:r>
          </a:p>
          <a:p>
            <a:endParaRPr lang="en-US" sz="1200" b="1" dirty="0"/>
          </a:p>
          <a:p>
            <a:pPr>
              <a:lnSpc>
                <a:spcPct val="107000"/>
              </a:lnSpc>
              <a:spcAft>
                <a:spcPts val="800"/>
              </a:spcAft>
            </a:pPr>
            <a:r>
              <a:rPr lang="en-US" dirty="0">
                <a:effectLst/>
                <a:latin typeface="IvyPresto Text" panose="020B0404020101010102"/>
                <a:ea typeface="Calibri" panose="020F0502020204030204" pitchFamily="34" charset="0"/>
                <a:cs typeface="Times New Roman" panose="02020603050405020304" pitchFamily="18" charset="0"/>
              </a:rPr>
              <a:t>What is your name? Describe a memorable group experience you’ve had.  </a:t>
            </a:r>
            <a:endParaRPr lang="en-CA" dirty="0">
              <a:effectLst/>
              <a:latin typeface="IvyPresto Text" panose="020B0404020101010102"/>
              <a:ea typeface="Calibri" panose="020F0502020204030204" pitchFamily="34" charset="0"/>
              <a:cs typeface="Times New Roman" panose="02020603050405020304" pitchFamily="18" charset="0"/>
            </a:endParaRPr>
          </a:p>
          <a:p>
            <a:pPr algn="l" rtl="0" fontAlgn="base"/>
            <a:endParaRPr lang="en-US" b="0" i="0" dirty="0">
              <a:solidFill>
                <a:srgbClr val="000000"/>
              </a:solidFill>
              <a:effectLst/>
              <a:latin typeface="IvyPresto Text" panose="020B0404020101010102"/>
            </a:endParaRPr>
          </a:p>
          <a:p>
            <a:pPr algn="l" rtl="0" fontAlgn="base"/>
            <a:r>
              <a:rPr lang="en-US" b="0" i="0" dirty="0">
                <a:solidFill>
                  <a:srgbClr val="000000"/>
                </a:solidFill>
                <a:effectLst/>
                <a:latin typeface="IvyPresto Text" panose="020B0404020101010102"/>
              </a:rPr>
              <a:t>As the trainers, feel free to go first. Keep it brief and thank people for sharing. </a:t>
            </a: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5</a:t>
            </a:fld>
            <a:endParaRPr lang="en-US"/>
          </a:p>
        </p:txBody>
      </p:sp>
    </p:spTree>
    <p:extLst>
      <p:ext uri="{BB962C8B-B14F-4D97-AF65-F5344CB8AC3E}">
        <p14:creationId xmlns:p14="http://schemas.microsoft.com/office/powerpoint/2010/main" val="27514463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a:t>
            </a:r>
          </a:p>
          <a:p>
            <a:endParaRPr lang="en-US" b="1" dirty="0"/>
          </a:p>
          <a:p>
            <a:pPr>
              <a:lnSpc>
                <a:spcPct val="107000"/>
              </a:lnSpc>
              <a:spcAft>
                <a:spcPts val="800"/>
              </a:spcAft>
            </a:pPr>
            <a:r>
              <a:rPr lang="en-US" sz="1200" dirty="0">
                <a:effectLst/>
                <a:cs typeface="Times New Roman" panose="02020603050405020304" pitchFamily="18" charset="0"/>
              </a:rPr>
              <a:t>Read the Module Overview and Learning Objectives out loud or invite a participant to read it out loud. </a:t>
            </a:r>
            <a:endParaRPr lang="en-CA" sz="1200" dirty="0">
              <a:effectLst/>
              <a:cs typeface="Times New Roman" panose="02020603050405020304" pitchFamily="18" charset="0"/>
            </a:endParaRPr>
          </a:p>
          <a:p>
            <a:endParaRPr lang="en-US" b="1" dirty="0"/>
          </a:p>
        </p:txBody>
      </p:sp>
      <p:sp>
        <p:nvSpPr>
          <p:cNvPr id="4" name="Slide Number Placeholder 3"/>
          <p:cNvSpPr>
            <a:spLocks noGrp="1"/>
          </p:cNvSpPr>
          <p:nvPr>
            <p:ph type="sldNum" sz="quarter" idx="5"/>
          </p:nvPr>
        </p:nvSpPr>
        <p:spPr/>
        <p:txBody>
          <a:bodyPr/>
          <a:lstStyle/>
          <a:p>
            <a:fld id="{6002DF8E-26BD-DB48-8B55-710E2296F2E0}" type="slidenum">
              <a:rPr lang="en-US" smtClean="0"/>
              <a:t>6</a:t>
            </a:fld>
            <a:endParaRPr lang="en-US"/>
          </a:p>
        </p:txBody>
      </p:sp>
    </p:spTree>
    <p:extLst>
      <p:ext uri="{BB962C8B-B14F-4D97-AF65-F5344CB8AC3E}">
        <p14:creationId xmlns:p14="http://schemas.microsoft.com/office/powerpoint/2010/main" val="37667288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a:t>
            </a:r>
          </a:p>
          <a:p>
            <a:endParaRPr lang="en-US" b="1" dirty="0"/>
          </a:p>
          <a:p>
            <a:pPr>
              <a:lnSpc>
                <a:spcPct val="107000"/>
              </a:lnSpc>
              <a:spcAft>
                <a:spcPts val="800"/>
              </a:spcAft>
            </a:pPr>
            <a:r>
              <a:rPr lang="en-US" dirty="0">
                <a:effectLst/>
                <a:cs typeface="Times New Roman" panose="02020603050405020304" pitchFamily="18" charset="0"/>
              </a:rPr>
              <a:t>Read the Module Overview and Learning Objectives out loud or invite a participant to read it out loud. </a:t>
            </a:r>
            <a:endParaRPr lang="en-CA" dirty="0">
              <a:effectLst/>
              <a:cs typeface="Times New Roman" panose="02020603050405020304" pitchFamily="18" charset="0"/>
            </a:endParaRPr>
          </a:p>
          <a:p>
            <a:endParaRPr lang="en-US" b="1" dirty="0"/>
          </a:p>
        </p:txBody>
      </p:sp>
      <p:sp>
        <p:nvSpPr>
          <p:cNvPr id="4" name="Slide Number Placeholder 3"/>
          <p:cNvSpPr>
            <a:spLocks noGrp="1"/>
          </p:cNvSpPr>
          <p:nvPr>
            <p:ph type="sldNum" sz="quarter" idx="5"/>
          </p:nvPr>
        </p:nvSpPr>
        <p:spPr/>
        <p:txBody>
          <a:bodyPr/>
          <a:lstStyle/>
          <a:p>
            <a:fld id="{6002DF8E-26BD-DB48-8B55-710E2296F2E0}" type="slidenum">
              <a:rPr lang="en-US" smtClean="0"/>
              <a:t>7</a:t>
            </a:fld>
            <a:endParaRPr lang="en-US"/>
          </a:p>
        </p:txBody>
      </p:sp>
    </p:spTree>
    <p:extLst>
      <p:ext uri="{BB962C8B-B14F-4D97-AF65-F5344CB8AC3E}">
        <p14:creationId xmlns:p14="http://schemas.microsoft.com/office/powerpoint/2010/main" val="5405056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CA" b="1" dirty="0">
                <a:effectLst/>
                <a:cs typeface="Times New Roman" panose="02020603050405020304" pitchFamily="18" charset="0"/>
              </a:rPr>
              <a:t>TRAINER</a:t>
            </a:r>
          </a:p>
          <a:p>
            <a:pPr>
              <a:lnSpc>
                <a:spcPct val="107000"/>
              </a:lnSpc>
              <a:spcAft>
                <a:spcPts val="800"/>
              </a:spcAft>
            </a:pPr>
            <a:r>
              <a:rPr lang="en-US" dirty="0">
                <a:effectLst/>
                <a:cs typeface="Times New Roman" panose="02020603050405020304" pitchFamily="18" charset="0"/>
              </a:rPr>
              <a:t>Read out the slide or ask the group the questions. </a:t>
            </a:r>
            <a:endParaRPr lang="en-CA" dirty="0">
              <a:effectLst/>
              <a:cs typeface="Times New Roman" panose="02020603050405020304" pitchFamily="18" charset="0"/>
            </a:endParaRPr>
          </a:p>
          <a:p>
            <a:pPr>
              <a:lnSpc>
                <a:spcPct val="107000"/>
              </a:lnSpc>
              <a:spcAft>
                <a:spcPts val="800"/>
              </a:spcAft>
            </a:pPr>
            <a:r>
              <a:rPr lang="en-US" dirty="0">
                <a:effectLst/>
                <a:cs typeface="Times New Roman" panose="02020603050405020304" pitchFamily="18" charset="0"/>
              </a:rPr>
              <a:t>How did their experience with the online group change since the first meeting? </a:t>
            </a:r>
            <a:endParaRPr lang="en-CA" dirty="0">
              <a:effectLst/>
              <a:cs typeface="Times New Roman" panose="02020603050405020304" pitchFamily="18" charset="0"/>
            </a:endParaRPr>
          </a:p>
          <a:p>
            <a:pPr>
              <a:lnSpc>
                <a:spcPct val="107000"/>
              </a:lnSpc>
              <a:spcAft>
                <a:spcPts val="800"/>
              </a:spcAft>
            </a:pP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002DF8E-26BD-DB48-8B55-710E2296F2E0}" type="slidenum">
              <a:rPr lang="en-US" smtClean="0"/>
              <a:t>8</a:t>
            </a:fld>
            <a:endParaRPr lang="en-US"/>
          </a:p>
        </p:txBody>
      </p:sp>
    </p:spTree>
    <p:extLst>
      <p:ext uri="{BB962C8B-B14F-4D97-AF65-F5344CB8AC3E}">
        <p14:creationId xmlns:p14="http://schemas.microsoft.com/office/powerpoint/2010/main" val="12224603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1" dirty="0"/>
              <a:t>TRAINER</a:t>
            </a:r>
          </a:p>
          <a:p>
            <a:endParaRPr lang="en-CA"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cs typeface="Times New Roman" panose="02020603050405020304" pitchFamily="18" charset="0"/>
              </a:rPr>
              <a:t>“</a:t>
            </a:r>
            <a:r>
              <a:rPr lang="en-CA" dirty="0">
                <a:effectLst/>
                <a:cs typeface="Times New Roman" panose="02020603050405020304" pitchFamily="18" charset="0"/>
              </a:rPr>
              <a:t>These are the expectations we created at the beginning of Module 1. What would you add or change for a Peer Support Group?”</a:t>
            </a: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9</a:t>
            </a:fld>
            <a:endParaRPr lang="en-US"/>
          </a:p>
        </p:txBody>
      </p:sp>
    </p:spTree>
    <p:extLst>
      <p:ext uri="{BB962C8B-B14F-4D97-AF65-F5344CB8AC3E}">
        <p14:creationId xmlns:p14="http://schemas.microsoft.com/office/powerpoint/2010/main" val="15280086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B343C-4B66-1075-5ED4-086F9EAF807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3E9B250-0F53-71AF-6CBD-EE63621CEF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8E7340E-6909-908D-B169-A83C091CFBE2}"/>
              </a:ext>
            </a:extLst>
          </p:cNvPr>
          <p:cNvSpPr>
            <a:spLocks noGrp="1"/>
          </p:cNvSpPr>
          <p:nvPr>
            <p:ph type="dt" sz="half" idx="10"/>
          </p:nvPr>
        </p:nvSpPr>
        <p:spPr/>
        <p:txBody>
          <a:bodyPr/>
          <a:lstStyle/>
          <a:p>
            <a:fld id="{4F5D3A26-51FA-1344-AEE2-154FE780CA73}" type="datetimeFigureOut">
              <a:rPr lang="en-US" smtClean="0"/>
              <a:t>7/3/2024</a:t>
            </a:fld>
            <a:endParaRPr lang="en-US"/>
          </a:p>
        </p:txBody>
      </p:sp>
      <p:sp>
        <p:nvSpPr>
          <p:cNvPr id="5" name="Footer Placeholder 4">
            <a:extLst>
              <a:ext uri="{FF2B5EF4-FFF2-40B4-BE49-F238E27FC236}">
                <a16:creationId xmlns:a16="http://schemas.microsoft.com/office/drawing/2014/main" id="{52F9BB1C-F60A-9464-DCB9-096F0A71B0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34C3E4-0D2E-035C-D715-2DD125B4076D}"/>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29295989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E3912-0DE9-8321-213D-7D62634357C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3FE9332-3C06-5229-B147-EF3E6272147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F99341-A63B-0F08-3979-57D98301C95C}"/>
              </a:ext>
            </a:extLst>
          </p:cNvPr>
          <p:cNvSpPr>
            <a:spLocks noGrp="1"/>
          </p:cNvSpPr>
          <p:nvPr>
            <p:ph type="dt" sz="half" idx="10"/>
          </p:nvPr>
        </p:nvSpPr>
        <p:spPr/>
        <p:txBody>
          <a:bodyPr/>
          <a:lstStyle/>
          <a:p>
            <a:fld id="{4F5D3A26-51FA-1344-AEE2-154FE780CA73}" type="datetimeFigureOut">
              <a:rPr lang="en-US" smtClean="0"/>
              <a:t>7/3/2024</a:t>
            </a:fld>
            <a:endParaRPr lang="en-US"/>
          </a:p>
        </p:txBody>
      </p:sp>
      <p:sp>
        <p:nvSpPr>
          <p:cNvPr id="5" name="Footer Placeholder 4">
            <a:extLst>
              <a:ext uri="{FF2B5EF4-FFF2-40B4-BE49-F238E27FC236}">
                <a16:creationId xmlns:a16="http://schemas.microsoft.com/office/drawing/2014/main" id="{E1A4B2D9-0FBF-AF71-CA57-1A216F34D7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490109-B9BA-924B-1E4C-813FFA8A1C8C}"/>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535796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DDEE8E-EF17-6B4D-2E5C-256B423D088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E71EBA5-CCB7-8B11-3633-3A08BA667BF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8E3005-3102-45DB-1DF6-A92C7E12A7CC}"/>
              </a:ext>
            </a:extLst>
          </p:cNvPr>
          <p:cNvSpPr>
            <a:spLocks noGrp="1"/>
          </p:cNvSpPr>
          <p:nvPr>
            <p:ph type="dt" sz="half" idx="10"/>
          </p:nvPr>
        </p:nvSpPr>
        <p:spPr/>
        <p:txBody>
          <a:bodyPr/>
          <a:lstStyle/>
          <a:p>
            <a:fld id="{4F5D3A26-51FA-1344-AEE2-154FE780CA73}" type="datetimeFigureOut">
              <a:rPr lang="en-US" smtClean="0"/>
              <a:t>7/3/2024</a:t>
            </a:fld>
            <a:endParaRPr lang="en-US"/>
          </a:p>
        </p:txBody>
      </p:sp>
      <p:sp>
        <p:nvSpPr>
          <p:cNvPr id="5" name="Footer Placeholder 4">
            <a:extLst>
              <a:ext uri="{FF2B5EF4-FFF2-40B4-BE49-F238E27FC236}">
                <a16:creationId xmlns:a16="http://schemas.microsoft.com/office/drawing/2014/main" id="{8A0E8765-7DDC-7DC8-CC96-9CDF999715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B77FF2-0AAA-66AA-B92A-2437A1557F6E}"/>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41616369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2">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2C10AAB-0A7C-9D48-81EF-4D8B643B7684}"/>
              </a:ext>
            </a:extLst>
          </p:cNvPr>
          <p:cNvPicPr>
            <a:picLocks noChangeAspect="1"/>
          </p:cNvPicPr>
          <p:nvPr userDrawn="1"/>
        </p:nvPicPr>
        <p:blipFill>
          <a:blip r:embed="rId2"/>
          <a:stretch>
            <a:fillRect/>
          </a:stretch>
        </p:blipFill>
        <p:spPr>
          <a:xfrm>
            <a:off x="-9634" y="0"/>
            <a:ext cx="12211267" cy="6876000"/>
          </a:xfrm>
          <a:prstGeom prst="rect">
            <a:avLst/>
          </a:prstGeom>
        </p:spPr>
      </p:pic>
      <p:sp>
        <p:nvSpPr>
          <p:cNvPr id="2" name="Title 1"/>
          <p:cNvSpPr>
            <a:spLocks noGrp="1"/>
          </p:cNvSpPr>
          <p:nvPr>
            <p:ph type="ctrTitle"/>
          </p:nvPr>
        </p:nvSpPr>
        <p:spPr>
          <a:xfrm>
            <a:off x="5795158" y="2793092"/>
            <a:ext cx="5998895" cy="723601"/>
          </a:xfrm>
          <a:prstGeom prst="rect">
            <a:avLst/>
          </a:prstGeom>
        </p:spPr>
        <p:txBody>
          <a:bodyPr anchor="ctr" anchorCtr="0">
            <a:noAutofit/>
          </a:bodyPr>
          <a:lstStyle>
            <a:lvl1pPr algn="r">
              <a:lnSpc>
                <a:spcPts val="5900"/>
              </a:lnSpc>
              <a:defRPr sz="4900" b="0" i="0" kern="0" spc="20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5795158" y="4349115"/>
            <a:ext cx="5983265" cy="347929"/>
          </a:xfrm>
          <a:prstGeom prst="rect">
            <a:avLst/>
          </a:prstGeom>
        </p:spPr>
        <p:txBody>
          <a:bodyPr anchor="ctr" anchorCtr="0">
            <a:noAutofit/>
          </a:bodyPr>
          <a:lstStyle>
            <a:lvl1pPr marL="0" indent="0" algn="r">
              <a:buNone/>
              <a:defRPr sz="2100" kern="0" spc="20" baseline="0">
                <a:solidFill>
                  <a:schemeClr val="bg1"/>
                </a:solidFill>
                <a:latin typeface="MuktaMahee Regular" panose="020B0000000000000000"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9035223" y="5053752"/>
            <a:ext cx="2743200" cy="365125"/>
          </a:xfrm>
          <a:prstGeom prst="rect">
            <a:avLst/>
          </a:prstGeom>
        </p:spPr>
        <p:txBody>
          <a:bodyPr/>
          <a:lstStyle>
            <a:lvl1pPr algn="r">
              <a:defRPr sz="1500" kern="0" spc="40" baseline="0">
                <a:solidFill>
                  <a:schemeClr val="bg1"/>
                </a:solidFill>
                <a:latin typeface="MuktaMahee Light" panose="020B0000000000000000" pitchFamily="34" charset="77"/>
              </a:defRPr>
            </a:lvl1pPr>
          </a:lstStyle>
          <a:p>
            <a:fld id="{9CC3F28B-2506-3447-B60D-A50F2F6E8F65}" type="datetime4">
              <a:rPr lang="en-CA" smtClean="0"/>
              <a:t>July 3, 2024</a:t>
            </a:fld>
            <a:endParaRPr lang="en-US" dirty="0"/>
          </a:p>
        </p:txBody>
      </p:sp>
    </p:spTree>
    <p:extLst>
      <p:ext uri="{BB962C8B-B14F-4D97-AF65-F5344CB8AC3E}">
        <p14:creationId xmlns:p14="http://schemas.microsoft.com/office/powerpoint/2010/main" val="33511060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55" name="Picture 54">
            <a:extLst>
              <a:ext uri="{FF2B5EF4-FFF2-40B4-BE49-F238E27FC236}">
                <a16:creationId xmlns:a16="http://schemas.microsoft.com/office/drawing/2014/main" id="{66011E11-8B3E-C049-A929-000719FFBA00}"/>
              </a:ext>
            </a:extLst>
          </p:cNvPr>
          <p:cNvPicPr>
            <a:picLocks noChangeAspect="1"/>
          </p:cNvPicPr>
          <p:nvPr userDrawn="1"/>
        </p:nvPicPr>
        <p:blipFill>
          <a:blip r:embed="rId2"/>
          <a:stretch>
            <a:fillRect/>
          </a:stretch>
        </p:blipFill>
        <p:spPr>
          <a:xfrm>
            <a:off x="-1465" y="0"/>
            <a:ext cx="12211267" cy="6876000"/>
          </a:xfrm>
          <a:prstGeom prst="rect">
            <a:avLst/>
          </a:prstGeom>
        </p:spPr>
      </p:pic>
      <p:sp>
        <p:nvSpPr>
          <p:cNvPr id="2" name="Title 1"/>
          <p:cNvSpPr>
            <a:spLocks noGrp="1"/>
          </p:cNvSpPr>
          <p:nvPr>
            <p:ph type="ctrTitle"/>
          </p:nvPr>
        </p:nvSpPr>
        <p:spPr>
          <a:xfrm>
            <a:off x="6824383" y="2928528"/>
            <a:ext cx="4954040" cy="723601"/>
          </a:xfrm>
          <a:prstGeom prst="rect">
            <a:avLst/>
          </a:prstGeom>
        </p:spPr>
        <p:txBody>
          <a:bodyPr anchor="ctr" anchorCtr="0">
            <a:noAutofit/>
          </a:bodyPr>
          <a:lstStyle>
            <a:lvl1pPr algn="r">
              <a:lnSpc>
                <a:spcPts val="5080"/>
              </a:lnSpc>
              <a:defRPr sz="4400" b="0" i="0" kern="0" spc="12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6776077" y="4372303"/>
            <a:ext cx="5002346" cy="481502"/>
          </a:xfrm>
          <a:prstGeom prst="rect">
            <a:avLst/>
          </a:prstGeom>
        </p:spPr>
        <p:txBody>
          <a:bodyPr anchor="ctr" anchorCtr="0">
            <a:normAutofit/>
          </a:bodyPr>
          <a:lstStyle>
            <a:lvl1pPr marL="0" indent="0" algn="r">
              <a:buNone/>
              <a:defRPr sz="2100" kern="0" spc="20" baseline="0">
                <a:solidFill>
                  <a:schemeClr val="bg1"/>
                </a:solidFill>
                <a:latin typeface="MuktaMahee Regular" panose="020B0000000000000000"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9035223" y="5170035"/>
            <a:ext cx="2743200" cy="365125"/>
          </a:xfrm>
          <a:prstGeom prst="rect">
            <a:avLst/>
          </a:prstGeom>
        </p:spPr>
        <p:txBody>
          <a:bodyPr/>
          <a:lstStyle>
            <a:lvl1pPr algn="r">
              <a:defRPr sz="1500" kern="0" spc="40" baseline="0">
                <a:solidFill>
                  <a:schemeClr val="bg1"/>
                </a:solidFill>
                <a:latin typeface="MuktaMahee Light" panose="020B0000000000000000" pitchFamily="34" charset="77"/>
              </a:defRPr>
            </a:lvl1pPr>
          </a:lstStyle>
          <a:p>
            <a:fld id="{5A68C9F6-FF32-FD47-B7B0-C605A8231561}" type="datetime4">
              <a:rPr lang="en-CA" smtClean="0"/>
              <a:t>July 3, 2024</a:t>
            </a:fld>
            <a:endParaRPr lang="en-US" dirty="0"/>
          </a:p>
        </p:txBody>
      </p:sp>
      <p:sp>
        <p:nvSpPr>
          <p:cNvPr id="47" name="Picture Placeholder 46">
            <a:extLst>
              <a:ext uri="{FF2B5EF4-FFF2-40B4-BE49-F238E27FC236}">
                <a16:creationId xmlns:a16="http://schemas.microsoft.com/office/drawing/2014/main" id="{88A10EBD-4C79-BB40-8857-E481CB0B1C9D}"/>
              </a:ext>
            </a:extLst>
          </p:cNvPr>
          <p:cNvSpPr>
            <a:spLocks noGrp="1"/>
          </p:cNvSpPr>
          <p:nvPr>
            <p:ph type="pic" sz="quarter" idx="11" hasCustomPrompt="1"/>
          </p:nvPr>
        </p:nvSpPr>
        <p:spPr>
          <a:xfrm>
            <a:off x="-40747" y="-16116"/>
            <a:ext cx="6867615" cy="6904219"/>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67615" h="6904219">
                <a:moveTo>
                  <a:pt x="3610779" y="1179"/>
                </a:moveTo>
                <a:cubicBezTo>
                  <a:pt x="3591108" y="20843"/>
                  <a:pt x="5965291" y="-20061"/>
                  <a:pt x="5930872" y="14352"/>
                </a:cubicBezTo>
                <a:cubicBezTo>
                  <a:pt x="7817167" y="1296001"/>
                  <a:pt x="6417160" y="5327490"/>
                  <a:pt x="5528844" y="6904219"/>
                </a:cubicBezTo>
                <a:lnTo>
                  <a:pt x="0" y="6888415"/>
                </a:lnTo>
                <a:lnTo>
                  <a:pt x="20941" y="5380703"/>
                </a:lnTo>
                <a:cubicBezTo>
                  <a:pt x="922062" y="3238521"/>
                  <a:pt x="2018624" y="998616"/>
                  <a:pt x="3610779" y="1179"/>
                </a:cubicBezTo>
                <a:close/>
              </a:path>
            </a:pathLst>
          </a:custGeom>
          <a:solidFill>
            <a:schemeClr val="bg1"/>
          </a:solidFill>
        </p:spPr>
        <p:txBody>
          <a:bodyPr anchor="ctr" anchorCtr="0">
            <a:normAutofit/>
          </a:bodyPr>
          <a:lstStyle>
            <a:lvl1pPr marL="0" indent="0" algn="ctr">
              <a:buFontTx/>
              <a:buNone/>
              <a:defRPr sz="1500" baseline="0">
                <a:latin typeface="MuktaMahee Regular" panose="020B0000000000000000" pitchFamily="34" charset="77"/>
              </a:defRPr>
            </a:lvl1pPr>
          </a:lstStyle>
          <a:p>
            <a:r>
              <a:rPr lang="en-US" dirty="0"/>
              <a:t>[ Insert Picture ]</a:t>
            </a:r>
          </a:p>
        </p:txBody>
      </p:sp>
      <p:pic>
        <p:nvPicPr>
          <p:cNvPr id="57" name="Graphic 56">
            <a:extLst>
              <a:ext uri="{FF2B5EF4-FFF2-40B4-BE49-F238E27FC236}">
                <a16:creationId xmlns:a16="http://schemas.microsoft.com/office/drawing/2014/main" id="{1E5173D1-8FD4-BC42-AF6B-5BD507BE96D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1417561" y="6213260"/>
            <a:ext cx="255744" cy="135394"/>
          </a:xfrm>
          <a:prstGeom prst="rect">
            <a:avLst/>
          </a:prstGeom>
        </p:spPr>
      </p:pic>
      <p:sp>
        <p:nvSpPr>
          <p:cNvPr id="60" name="Text Placeholder 59">
            <a:extLst>
              <a:ext uri="{FF2B5EF4-FFF2-40B4-BE49-F238E27FC236}">
                <a16:creationId xmlns:a16="http://schemas.microsoft.com/office/drawing/2014/main" id="{8532C6F0-570A-D143-BE3A-DF289FC46752}"/>
              </a:ext>
            </a:extLst>
          </p:cNvPr>
          <p:cNvSpPr>
            <a:spLocks noGrp="1"/>
          </p:cNvSpPr>
          <p:nvPr>
            <p:ph type="body" sz="quarter" idx="12" hasCustomPrompt="1"/>
          </p:nvPr>
        </p:nvSpPr>
        <p:spPr>
          <a:xfrm>
            <a:off x="6776077" y="6096299"/>
            <a:ext cx="4573951" cy="238423"/>
          </a:xfrm>
          <a:prstGeom prst="rect">
            <a:avLst/>
          </a:prstGeom>
        </p:spPr>
        <p:txBody>
          <a:bodyPr anchor="ctr" anchorCtr="0">
            <a:noAutofit/>
          </a:bodyPr>
          <a:lstStyle>
            <a:lvl1pPr marL="0" indent="0" algn="r">
              <a:buFontTx/>
              <a:buNone/>
              <a:defRPr sz="1100" kern="0" spc="0" baseline="0">
                <a:solidFill>
                  <a:schemeClr val="bg1"/>
                </a:solidFill>
                <a:latin typeface="MuktaMahee ExtraLight" panose="020B0000000000000000" pitchFamily="34" charset="77"/>
              </a:defRPr>
            </a:lvl1pPr>
            <a:lvl2pPr marL="457200" indent="0">
              <a:buNone/>
              <a:defRPr/>
            </a:lvl2pPr>
          </a:lstStyle>
          <a:p>
            <a:pPr lvl="0"/>
            <a:r>
              <a:rPr lang="en-US" dirty="0"/>
              <a:t>Click to edit Video Hyperlink</a:t>
            </a:r>
          </a:p>
        </p:txBody>
      </p:sp>
    </p:spTree>
    <p:extLst>
      <p:ext uri="{BB962C8B-B14F-4D97-AF65-F5344CB8AC3E}">
        <p14:creationId xmlns:p14="http://schemas.microsoft.com/office/powerpoint/2010/main" val="5665568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2C10AAB-0A7C-9D48-81EF-4D8B643B7684}"/>
              </a:ext>
            </a:extLst>
          </p:cNvPr>
          <p:cNvPicPr>
            <a:picLocks noChangeAspect="1"/>
          </p:cNvPicPr>
          <p:nvPr userDrawn="1"/>
        </p:nvPicPr>
        <p:blipFill>
          <a:blip r:embed="rId2"/>
          <a:stretch>
            <a:fillRect/>
          </a:stretch>
        </p:blipFill>
        <p:spPr>
          <a:xfrm>
            <a:off x="-9634" y="0"/>
            <a:ext cx="12211267" cy="6876000"/>
          </a:xfrm>
          <a:prstGeom prst="rect">
            <a:avLst/>
          </a:prstGeom>
        </p:spPr>
      </p:pic>
      <p:sp>
        <p:nvSpPr>
          <p:cNvPr id="2" name="Title 1"/>
          <p:cNvSpPr>
            <a:spLocks noGrp="1"/>
          </p:cNvSpPr>
          <p:nvPr>
            <p:ph type="ctrTitle"/>
          </p:nvPr>
        </p:nvSpPr>
        <p:spPr>
          <a:xfrm>
            <a:off x="5795158" y="2793092"/>
            <a:ext cx="5998895" cy="723601"/>
          </a:xfrm>
          <a:prstGeom prst="rect">
            <a:avLst/>
          </a:prstGeom>
        </p:spPr>
        <p:txBody>
          <a:bodyPr anchor="ctr" anchorCtr="0">
            <a:noAutofit/>
          </a:bodyPr>
          <a:lstStyle>
            <a:lvl1pPr algn="r">
              <a:lnSpc>
                <a:spcPts val="5900"/>
              </a:lnSpc>
              <a:defRPr sz="4900" b="0" i="0" kern="0" spc="20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5795158" y="4349115"/>
            <a:ext cx="5983265" cy="347929"/>
          </a:xfrm>
          <a:prstGeom prst="rect">
            <a:avLst/>
          </a:prstGeom>
        </p:spPr>
        <p:txBody>
          <a:bodyPr anchor="ctr" anchorCtr="0">
            <a:noAutofit/>
          </a:bodyPr>
          <a:lstStyle>
            <a:lvl1pPr marL="0" indent="0" algn="r">
              <a:buNone/>
              <a:defRPr sz="2100" kern="0" spc="20" baseline="0">
                <a:solidFill>
                  <a:schemeClr val="bg1"/>
                </a:solidFill>
                <a:latin typeface="MuktaMahee Regular" panose="020B0000000000000000"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9035223" y="5053752"/>
            <a:ext cx="2743200" cy="365125"/>
          </a:xfrm>
          <a:prstGeom prst="rect">
            <a:avLst/>
          </a:prstGeom>
        </p:spPr>
        <p:txBody>
          <a:bodyPr/>
          <a:lstStyle>
            <a:lvl1pPr algn="r">
              <a:defRPr sz="1500" kern="0" spc="40" baseline="0">
                <a:solidFill>
                  <a:schemeClr val="bg1"/>
                </a:solidFill>
                <a:latin typeface="MuktaMahee Light" panose="020B0000000000000000" pitchFamily="34" charset="77"/>
              </a:defRPr>
            </a:lvl1pPr>
          </a:lstStyle>
          <a:p>
            <a:fld id="{9CC3F28B-2506-3447-B60D-A50F2F6E8F65}" type="datetime4">
              <a:rPr lang="en-CA" smtClean="0"/>
              <a:t>July 3, 2024</a:t>
            </a:fld>
            <a:endParaRPr lang="en-US" dirty="0"/>
          </a:p>
        </p:txBody>
      </p:sp>
      <p:pic>
        <p:nvPicPr>
          <p:cNvPr id="57" name="Graphic 56">
            <a:extLst>
              <a:ext uri="{FF2B5EF4-FFF2-40B4-BE49-F238E27FC236}">
                <a16:creationId xmlns:a16="http://schemas.microsoft.com/office/drawing/2014/main" id="{1E5173D1-8FD4-BC42-AF6B-5BD507BE96D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1417561" y="6213260"/>
            <a:ext cx="255744" cy="135394"/>
          </a:xfrm>
          <a:prstGeom prst="rect">
            <a:avLst/>
          </a:prstGeom>
        </p:spPr>
      </p:pic>
      <p:sp>
        <p:nvSpPr>
          <p:cNvPr id="60" name="Text Placeholder 59">
            <a:extLst>
              <a:ext uri="{FF2B5EF4-FFF2-40B4-BE49-F238E27FC236}">
                <a16:creationId xmlns:a16="http://schemas.microsoft.com/office/drawing/2014/main" id="{8532C6F0-570A-D143-BE3A-DF289FC46752}"/>
              </a:ext>
            </a:extLst>
          </p:cNvPr>
          <p:cNvSpPr>
            <a:spLocks noGrp="1"/>
          </p:cNvSpPr>
          <p:nvPr>
            <p:ph type="body" sz="quarter" idx="12" hasCustomPrompt="1"/>
          </p:nvPr>
        </p:nvSpPr>
        <p:spPr>
          <a:xfrm>
            <a:off x="5795158" y="6140711"/>
            <a:ext cx="5554870" cy="148094"/>
          </a:xfrm>
          <a:prstGeom prst="rect">
            <a:avLst/>
          </a:prstGeom>
        </p:spPr>
        <p:txBody>
          <a:bodyPr anchor="ctr" anchorCtr="0">
            <a:noAutofit/>
          </a:bodyPr>
          <a:lstStyle>
            <a:lvl1pPr marL="0" indent="0" algn="r">
              <a:buFontTx/>
              <a:buNone/>
              <a:defRPr sz="1100" kern="0" spc="0" baseline="0">
                <a:solidFill>
                  <a:schemeClr val="bg1"/>
                </a:solidFill>
                <a:latin typeface="MuktaMahee ExtraLight" panose="020B0000000000000000" pitchFamily="34" charset="77"/>
              </a:defRPr>
            </a:lvl1pPr>
            <a:lvl2pPr marL="457200" indent="0">
              <a:buNone/>
              <a:defRPr/>
            </a:lvl2pPr>
          </a:lstStyle>
          <a:p>
            <a:pPr lvl="0"/>
            <a:r>
              <a:rPr lang="en-US" dirty="0"/>
              <a:t>Click to edit Video Hyperlink</a:t>
            </a:r>
          </a:p>
        </p:txBody>
      </p:sp>
    </p:spTree>
    <p:extLst>
      <p:ext uri="{BB962C8B-B14F-4D97-AF65-F5344CB8AC3E}">
        <p14:creationId xmlns:p14="http://schemas.microsoft.com/office/powerpoint/2010/main" val="13064434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5CECC60B-7181-BF48-A31F-551094D6F799}"/>
              </a:ext>
            </a:extLst>
          </p:cNvPr>
          <p:cNvPicPr>
            <a:picLocks noChangeAspect="1"/>
          </p:cNvPicPr>
          <p:nvPr userDrawn="1"/>
        </p:nvPicPr>
        <p:blipFill>
          <a:blip r:embed="rId2"/>
          <a:stretch>
            <a:fillRect/>
          </a:stretch>
        </p:blipFill>
        <p:spPr>
          <a:xfrm>
            <a:off x="0" y="0"/>
            <a:ext cx="12211267" cy="6876000"/>
          </a:xfrm>
          <a:prstGeom prst="rect">
            <a:avLst/>
          </a:prstGeom>
        </p:spPr>
      </p:pic>
      <p:sp>
        <p:nvSpPr>
          <p:cNvPr id="4" name="Date Placeholder 3"/>
          <p:cNvSpPr>
            <a:spLocks noGrp="1"/>
          </p:cNvSpPr>
          <p:nvPr>
            <p:ph type="dt" sz="half" idx="10"/>
          </p:nvPr>
        </p:nvSpPr>
        <p:spPr>
          <a:xfrm>
            <a:off x="430734" y="6131817"/>
            <a:ext cx="2743200" cy="365125"/>
          </a:xfrm>
          <a:prstGeom prst="rect">
            <a:avLst/>
          </a:prstGeom>
        </p:spPr>
        <p:txBody>
          <a:bodyPr/>
          <a:lstStyle>
            <a:lvl1pPr>
              <a:defRPr sz="1400" baseline="0">
                <a:solidFill>
                  <a:schemeClr val="bg1"/>
                </a:solidFill>
                <a:latin typeface="MuktaMahee Regular" panose="020B0000000000000000" pitchFamily="34" charset="77"/>
              </a:defRPr>
            </a:lvl1pPr>
          </a:lstStyle>
          <a:p>
            <a:fld id="{E26F2E13-0947-9641-AE04-1B3E5F3DDF72}" type="datetime4">
              <a:rPr lang="en-CA" smtClean="0"/>
              <a:t>July 3, 2024</a:t>
            </a:fld>
            <a:endParaRPr lang="en-US" dirty="0"/>
          </a:p>
        </p:txBody>
      </p:sp>
      <p:sp>
        <p:nvSpPr>
          <p:cNvPr id="16" name="Title 1">
            <a:extLst>
              <a:ext uri="{FF2B5EF4-FFF2-40B4-BE49-F238E27FC236}">
                <a16:creationId xmlns:a16="http://schemas.microsoft.com/office/drawing/2014/main" id="{E3E72DC8-7C11-E343-B309-79821FD3D417}"/>
              </a:ext>
              <a:ext uri="{C183D7F6-B498-43B3-948B-1728B52AA6E4}">
                <adec:decorative xmlns:adec="http://schemas.microsoft.com/office/drawing/2017/decorative" val="1"/>
              </a:ext>
            </a:extLst>
          </p:cNvPr>
          <p:cNvSpPr>
            <a:spLocks noGrp="1"/>
          </p:cNvSpPr>
          <p:nvPr>
            <p:ph type="ctrTitle"/>
          </p:nvPr>
        </p:nvSpPr>
        <p:spPr>
          <a:xfrm>
            <a:off x="6095999" y="2082208"/>
            <a:ext cx="5574127" cy="427993"/>
          </a:xfrm>
          <a:prstGeom prst="rect">
            <a:avLst/>
          </a:prstGeom>
        </p:spPr>
        <p:txBody>
          <a:bodyPr anchor="ctr" anchorCtr="0">
            <a:noAutofit/>
          </a:bodyPr>
          <a:lstStyle>
            <a:lvl1pPr algn="l">
              <a:lnSpc>
                <a:spcPts val="5080"/>
              </a:lnSpc>
              <a:defRPr sz="3900" b="0" i="0" kern="0" spc="12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30" name="Text Placeholder 23">
            <a:extLst>
              <a:ext uri="{FF2B5EF4-FFF2-40B4-BE49-F238E27FC236}">
                <a16:creationId xmlns:a16="http://schemas.microsoft.com/office/drawing/2014/main" id="{B80847DF-EFD6-1546-B8CF-F0942B5F71CD}"/>
              </a:ext>
            </a:extLst>
          </p:cNvPr>
          <p:cNvSpPr>
            <a:spLocks noGrp="1"/>
          </p:cNvSpPr>
          <p:nvPr>
            <p:ph type="body" sz="quarter" idx="13" hasCustomPrompt="1"/>
          </p:nvPr>
        </p:nvSpPr>
        <p:spPr>
          <a:xfrm>
            <a:off x="6061767" y="2881061"/>
            <a:ext cx="5657909" cy="3203481"/>
          </a:xfrm>
          <a:prstGeom prst="rect">
            <a:avLst/>
          </a:prstGeom>
        </p:spPr>
        <p:txBody>
          <a:bodyPr numCol="2" spcCol="504000">
            <a:normAutofit/>
          </a:bodyPr>
          <a:lstStyle>
            <a:lvl1pPr marL="288000" indent="-288000">
              <a:lnSpc>
                <a:spcPts val="1920"/>
              </a:lnSpc>
              <a:spcBef>
                <a:spcPts val="0"/>
              </a:spcBef>
              <a:spcAft>
                <a:spcPts val="2000"/>
              </a:spcAft>
              <a:buClr>
                <a:schemeClr val="tx1"/>
              </a:buClr>
              <a:buSzPct val="140000"/>
              <a:buFont typeface="+mj-lt"/>
              <a:buAutoNum type="arabicPeriod"/>
              <a:defRPr sz="1600" kern="0" spc="10" baseline="0">
                <a:latin typeface="MuktaMahee Light" panose="020B0000000000000000" pitchFamily="34" charset="77"/>
              </a:defRPr>
            </a:lvl1pPr>
          </a:lstStyle>
          <a:p>
            <a:pPr lvl="0"/>
            <a:r>
              <a:rPr lang="en-US" dirty="0"/>
              <a:t>Click to edit Contents</a:t>
            </a:r>
          </a:p>
        </p:txBody>
      </p:sp>
      <p:sp>
        <p:nvSpPr>
          <p:cNvPr id="9" name="Subtitle 2">
            <a:extLst>
              <a:ext uri="{FF2B5EF4-FFF2-40B4-BE49-F238E27FC236}">
                <a16:creationId xmlns:a16="http://schemas.microsoft.com/office/drawing/2014/main" id="{94C1B939-76AB-2B42-8DD3-93FDDA198F51}"/>
              </a:ext>
            </a:extLst>
          </p:cNvPr>
          <p:cNvSpPr>
            <a:spLocks noGrp="1"/>
          </p:cNvSpPr>
          <p:nvPr>
            <p:ph type="subTitle" idx="1"/>
          </p:nvPr>
        </p:nvSpPr>
        <p:spPr>
          <a:xfrm>
            <a:off x="6101205" y="1621446"/>
            <a:ext cx="5578065" cy="347929"/>
          </a:xfrm>
          <a:prstGeom prst="rect">
            <a:avLst/>
          </a:prstGeom>
        </p:spPr>
        <p:txBody>
          <a:bodyPr anchor="b" anchorCtr="0">
            <a:noAutofit/>
          </a:bodyPr>
          <a:lstStyle>
            <a:lvl1pPr marL="0" indent="0" algn="l">
              <a:buNone/>
              <a:defRPr sz="1800" kern="0" spc="80" baseline="0">
                <a:solidFill>
                  <a:srgbClr val="F7543D"/>
                </a:solidFill>
                <a:latin typeface="IvyPresto Display SemiBold" panose="020B0404020101010102"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Slide Number Placeholder 5">
            <a:extLst>
              <a:ext uri="{FF2B5EF4-FFF2-40B4-BE49-F238E27FC236}">
                <a16:creationId xmlns:a16="http://schemas.microsoft.com/office/drawing/2014/main" id="{2ED947E2-3075-6140-9CA4-AA3A3994C0D9}"/>
              </a:ext>
            </a:extLst>
          </p:cNvPr>
          <p:cNvSpPr>
            <a:spLocks noGrp="1"/>
          </p:cNvSpPr>
          <p:nvPr>
            <p:ph type="sldNum" sz="quarter" idx="12"/>
          </p:nvPr>
        </p:nvSpPr>
        <p:spPr>
          <a:xfrm>
            <a:off x="9030957" y="6130514"/>
            <a:ext cx="2743200" cy="365125"/>
          </a:xfrm>
        </p:spPr>
        <p:txBody>
          <a:bodyPr/>
          <a:lstStyle>
            <a:lvl1pPr>
              <a:defRPr sz="1200" baseline="0">
                <a:solidFill>
                  <a:schemeClr val="tx1"/>
                </a:solidFill>
                <a:latin typeface="MuktaMahee ExtraLight" panose="020B0000000000000000" pitchFamily="34" charset="77"/>
              </a:defRPr>
            </a:lvl1pPr>
          </a:lstStyle>
          <a:p>
            <a:fld id="{A738FFEA-31A8-2A45-BE95-11B41D2245F5}" type="slidenum">
              <a:rPr lang="en-US" smtClean="0"/>
              <a:pPr/>
              <a:t>‹#›</a:t>
            </a:fld>
            <a:endParaRPr lang="en-US" dirty="0"/>
          </a:p>
        </p:txBody>
      </p:sp>
    </p:spTree>
    <p:extLst>
      <p:ext uri="{BB962C8B-B14F-4D97-AF65-F5344CB8AC3E}">
        <p14:creationId xmlns:p14="http://schemas.microsoft.com/office/powerpoint/2010/main" val="38016670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E3DCCB8-2C0B-5343-899A-399253D21614}"/>
              </a:ext>
            </a:extLst>
          </p:cNvPr>
          <p:cNvPicPr>
            <a:picLocks noChangeAspect="1"/>
          </p:cNvPicPr>
          <p:nvPr userDrawn="1"/>
        </p:nvPicPr>
        <p:blipFill>
          <a:blip r:embed="rId2"/>
          <a:stretch>
            <a:fillRect/>
          </a:stretch>
        </p:blipFill>
        <p:spPr>
          <a:xfrm>
            <a:off x="-3077" y="-9427"/>
            <a:ext cx="12211267" cy="6876000"/>
          </a:xfrm>
          <a:prstGeom prst="rect">
            <a:avLst/>
          </a:prstGeom>
        </p:spPr>
      </p:pic>
      <p:sp>
        <p:nvSpPr>
          <p:cNvPr id="2" name="Title 1"/>
          <p:cNvSpPr>
            <a:spLocks noGrp="1"/>
          </p:cNvSpPr>
          <p:nvPr>
            <p:ph type="ctrTitle"/>
          </p:nvPr>
        </p:nvSpPr>
        <p:spPr>
          <a:xfrm>
            <a:off x="5846643" y="3025020"/>
            <a:ext cx="5934119" cy="723601"/>
          </a:xfrm>
          <a:prstGeom prst="rect">
            <a:avLst/>
          </a:prstGeom>
        </p:spPr>
        <p:txBody>
          <a:bodyPr anchor="t" anchorCtr="0">
            <a:noAutofit/>
          </a:bodyPr>
          <a:lstStyle>
            <a:lvl1pPr algn="r">
              <a:lnSpc>
                <a:spcPts val="5900"/>
              </a:lnSpc>
              <a:defRPr sz="4000" b="0" i="0" kern="0" spc="8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5844305" y="2718327"/>
            <a:ext cx="5934119" cy="347929"/>
          </a:xfrm>
          <a:prstGeom prst="rect">
            <a:avLst/>
          </a:prstGeom>
        </p:spPr>
        <p:txBody>
          <a:bodyPr anchor="ctr" anchorCtr="0">
            <a:noAutofit/>
          </a:bodyPr>
          <a:lstStyle>
            <a:lvl1pPr marL="0" indent="0" algn="r">
              <a:buNone/>
              <a:defRPr sz="1800" kern="0" spc="110" baseline="0">
                <a:solidFill>
                  <a:schemeClr val="tx1"/>
                </a:solidFill>
                <a:latin typeface="IvyPresto Display SemiBold" panose="020B0404020101010102"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6" name="Date Placeholder 3">
            <a:extLst>
              <a:ext uri="{FF2B5EF4-FFF2-40B4-BE49-F238E27FC236}">
                <a16:creationId xmlns:a16="http://schemas.microsoft.com/office/drawing/2014/main" id="{66E73370-18CB-A34D-945E-F5EF442BD6F7}"/>
              </a:ext>
            </a:extLst>
          </p:cNvPr>
          <p:cNvSpPr>
            <a:spLocks noGrp="1"/>
          </p:cNvSpPr>
          <p:nvPr>
            <p:ph type="dt" sz="half" idx="10"/>
          </p:nvPr>
        </p:nvSpPr>
        <p:spPr>
          <a:xfrm>
            <a:off x="9035223" y="6131820"/>
            <a:ext cx="2743200" cy="365125"/>
          </a:xfrm>
          <a:prstGeom prst="rect">
            <a:avLst/>
          </a:prstGeom>
        </p:spPr>
        <p:txBody>
          <a:bodyPr/>
          <a:lstStyle>
            <a:lvl1pPr algn="r">
              <a:defRPr sz="1400" baseline="0">
                <a:solidFill>
                  <a:schemeClr val="bg1"/>
                </a:solidFill>
                <a:latin typeface="MuktaMahee ExtraLight" panose="020B0000000000000000" pitchFamily="34" charset="77"/>
              </a:defRPr>
            </a:lvl1pPr>
          </a:lstStyle>
          <a:p>
            <a:fld id="{4E1638B4-F06D-EF4E-93FE-46FF86A8FE3B}" type="datetime4">
              <a:rPr lang="en-CA" smtClean="0"/>
              <a:t>July 3, 2024</a:t>
            </a:fld>
            <a:endParaRPr lang="en-US" dirty="0"/>
          </a:p>
        </p:txBody>
      </p:sp>
      <p:sp>
        <p:nvSpPr>
          <p:cNvPr id="17" name="Subtitle 2">
            <a:extLst>
              <a:ext uri="{FF2B5EF4-FFF2-40B4-BE49-F238E27FC236}">
                <a16:creationId xmlns:a16="http://schemas.microsoft.com/office/drawing/2014/main" id="{630827DF-E257-B244-B21D-E9FA48E74ECF}"/>
              </a:ext>
            </a:extLst>
          </p:cNvPr>
          <p:cNvSpPr txBox="1">
            <a:spLocks/>
          </p:cNvSpPr>
          <p:nvPr userDrawn="1"/>
        </p:nvSpPr>
        <p:spPr>
          <a:xfrm>
            <a:off x="6776077" y="2368407"/>
            <a:ext cx="5002346" cy="347929"/>
          </a:xfrm>
          <a:prstGeom prst="rect">
            <a:avLst/>
          </a:prstGeom>
        </p:spPr>
        <p:txBody>
          <a:bodyPr vert="horz" lIns="91440" tIns="45720" rIns="91440" bIns="45720" rtlCol="0" anchor="ctr" anchorCtr="0">
            <a:normAutofit fontScale="92500" lnSpcReduction="10000"/>
          </a:bodyPr>
          <a:lstStyle>
            <a:lvl1pPr marL="0" indent="0" algn="r" defTabSz="914400" rtl="0" eaLnBrk="1" latinLnBrk="0" hangingPunct="1">
              <a:lnSpc>
                <a:spcPct val="90000"/>
              </a:lnSpc>
              <a:spcBef>
                <a:spcPts val="1000"/>
              </a:spcBef>
              <a:buFont typeface="Arial" panose="020B0604020202020204" pitchFamily="34" charset="0"/>
              <a:buNone/>
              <a:defRPr sz="2100" kern="0" spc="20" baseline="0">
                <a:solidFill>
                  <a:schemeClr val="bg1"/>
                </a:solidFill>
                <a:latin typeface="MuktaMahee Regular" panose="020B0000000000000000" pitchFamily="34" charset="77"/>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
        <p:nvSpPr>
          <p:cNvPr id="23" name="Subtitle 2">
            <a:extLst>
              <a:ext uri="{FF2B5EF4-FFF2-40B4-BE49-F238E27FC236}">
                <a16:creationId xmlns:a16="http://schemas.microsoft.com/office/drawing/2014/main" id="{290FB613-463D-594F-9301-78A56AA37FD3}"/>
              </a:ext>
            </a:extLst>
          </p:cNvPr>
          <p:cNvSpPr txBox="1">
            <a:spLocks/>
          </p:cNvSpPr>
          <p:nvPr userDrawn="1"/>
        </p:nvSpPr>
        <p:spPr>
          <a:xfrm>
            <a:off x="6287076" y="1816627"/>
            <a:ext cx="5402447" cy="347929"/>
          </a:xfrm>
          <a:prstGeom prst="rect">
            <a:avLst/>
          </a:prstGeom>
        </p:spPr>
        <p:txBody>
          <a:bodyPr vert="horz" lIns="91440" tIns="45720" rIns="91440" bIns="45720" rtlCol="0" anchor="ctr" anchorCtr="0">
            <a:noAutofit/>
          </a:bodyPr>
          <a:lstStyle>
            <a:lvl1pPr marL="0" indent="0" algn="r" defTabSz="914400" rtl="0" eaLnBrk="1" latinLnBrk="0" hangingPunct="1">
              <a:lnSpc>
                <a:spcPct val="90000"/>
              </a:lnSpc>
              <a:spcBef>
                <a:spcPts val="1000"/>
              </a:spcBef>
              <a:buFont typeface="Arial" panose="020B0604020202020204" pitchFamily="34" charset="0"/>
              <a:buNone/>
              <a:defRPr sz="1800" kern="0" spc="110" baseline="0">
                <a:solidFill>
                  <a:schemeClr val="tx1"/>
                </a:solidFill>
                <a:latin typeface="IvyPresto Display" panose="020B0404020101010102"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28860949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Only 1">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C82A345-A935-0A4A-A131-FD853CCC0846}"/>
              </a:ext>
            </a:extLst>
          </p:cNvPr>
          <p:cNvPicPr>
            <a:picLocks noChangeAspect="1"/>
          </p:cNvPicPr>
          <p:nvPr userDrawn="1"/>
        </p:nvPicPr>
        <p:blipFill>
          <a:blip r:embed="rId2"/>
          <a:stretch>
            <a:fillRect/>
          </a:stretch>
        </p:blipFill>
        <p:spPr>
          <a:xfrm>
            <a:off x="12700" y="0"/>
            <a:ext cx="12179300" cy="6858000"/>
          </a:xfrm>
          <a:prstGeom prst="rect">
            <a:avLst/>
          </a:prstGeom>
        </p:spPr>
      </p:pic>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1759527" y="2582662"/>
            <a:ext cx="8654473" cy="433077"/>
          </a:xfrm>
          <a:prstGeom prst="rect">
            <a:avLst/>
          </a:prstGeom>
        </p:spPr>
        <p:txBody>
          <a:bodyPr anchor="t" anchorCtr="0">
            <a:noAutofit/>
          </a:bodyPr>
          <a:lstStyle>
            <a:lvl1pPr marL="0" indent="0" algn="ctr">
              <a:lnSpc>
                <a:spcPts val="3000"/>
              </a:lnSpc>
              <a:buNone/>
              <a:defRPr sz="2500" b="0" i="0" kern="0" spc="100" baseline="0">
                <a:solidFill>
                  <a:schemeClr val="tx1"/>
                </a:solidFill>
                <a:latin typeface="MuktaMahee Light"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1759527" y="3289393"/>
            <a:ext cx="8654473" cy="2165147"/>
          </a:xfrm>
          <a:prstGeom prst="rect">
            <a:avLst/>
          </a:prstGeom>
        </p:spPr>
        <p:txBody>
          <a:bodyPr>
            <a:noAutofit/>
          </a:bodyPr>
          <a:lstStyle>
            <a:lvl1pPr marL="0" indent="0" algn="ctr">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10397751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Only 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C82A345-A935-0A4A-A131-FD853CCC0846}"/>
              </a:ext>
            </a:extLst>
          </p:cNvPr>
          <p:cNvPicPr>
            <a:picLocks noChangeAspect="1"/>
          </p:cNvPicPr>
          <p:nvPr userDrawn="1"/>
        </p:nvPicPr>
        <p:blipFill>
          <a:blip r:embed="rId2"/>
          <a:stretch>
            <a:fillRect/>
          </a:stretch>
        </p:blipFill>
        <p:spPr>
          <a:xfrm>
            <a:off x="0" y="18472"/>
            <a:ext cx="12179300" cy="6858000"/>
          </a:xfrm>
          <a:prstGeom prst="rect">
            <a:avLst/>
          </a:prstGeom>
        </p:spPr>
      </p:pic>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1" i="0" kern="0" spc="10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794328" y="3447472"/>
            <a:ext cx="2854036" cy="513607"/>
          </a:xfrm>
          <a:prstGeom prst="rect">
            <a:avLst/>
          </a:prstGeom>
        </p:spPr>
        <p:txBody>
          <a:bodyPr anchor="ctr" anchorCtr="0">
            <a:noAutofit/>
          </a:bodyPr>
          <a:lstStyle>
            <a:lvl1pPr marL="0" indent="0" algn="l">
              <a:lnSpc>
                <a:spcPts val="3200"/>
              </a:lnSpc>
              <a:buNone/>
              <a:defRPr sz="2500" b="0" i="0" kern="0" spc="100" baseline="0">
                <a:solidFill>
                  <a:schemeClr val="tx1"/>
                </a:solidFill>
                <a:latin typeface="MuktaMahee Light"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4399397" y="2034371"/>
            <a:ext cx="7063260" cy="3820759"/>
          </a:xfrm>
          <a:prstGeom prst="rect">
            <a:avLst/>
          </a:prstGeom>
        </p:spPr>
        <p:txBody>
          <a:bodyPr numCol="2" spcCol="324000">
            <a:noAutofit/>
          </a:bodyPr>
          <a:lstStyle>
            <a:lvl1pPr marL="226800" indent="-226800" algn="l">
              <a:lnSpc>
                <a:spcPts val="2200"/>
              </a:lnSpc>
              <a:spcBef>
                <a:spcPts val="0"/>
              </a:spcBef>
              <a:spcAft>
                <a:spcPts val="900"/>
              </a:spcAft>
              <a:buFont typeface="Arial" panose="020B0604020202020204" pitchFamily="34" charset="0"/>
              <a:buChar char="•"/>
              <a:defRPr sz="15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7863665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Only 3">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26F453A5-0063-0545-959C-BB8E20412D67}"/>
              </a:ext>
            </a:extLst>
          </p:cNvPr>
          <p:cNvPicPr>
            <a:picLocks noChangeAspect="1"/>
          </p:cNvPicPr>
          <p:nvPr userDrawn="1"/>
        </p:nvPicPr>
        <p:blipFill>
          <a:blip r:embed="rId2"/>
          <a:stretch>
            <a:fillRect/>
          </a:stretch>
        </p:blipFill>
        <p:spPr>
          <a:xfrm>
            <a:off x="6350" y="0"/>
            <a:ext cx="12179300" cy="6858000"/>
          </a:xfrm>
          <a:prstGeom prst="rect">
            <a:avLst/>
          </a:prstGeom>
        </p:spPr>
      </p:pic>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794131" y="2674128"/>
            <a:ext cx="5157783" cy="580261"/>
          </a:xfrm>
          <a:prstGeom prst="rect">
            <a:avLst/>
          </a:prstGeom>
        </p:spPr>
        <p:txBody>
          <a:bodyPr anchor="t" anchorCtr="0">
            <a:noAutofit/>
          </a:bodyPr>
          <a:lstStyle>
            <a:lvl1pPr marL="0" indent="0">
              <a:lnSpc>
                <a:spcPts val="3000"/>
              </a:lnSpc>
              <a:buNone/>
              <a:defRPr sz="2500" b="0" i="0" kern="0" spc="0" baseline="0">
                <a:solidFill>
                  <a:schemeClr val="tx1"/>
                </a:solidFill>
                <a:latin typeface="MuktaMahee Light"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794130" y="3600471"/>
            <a:ext cx="5157775" cy="2165147"/>
          </a:xfrm>
          <a:prstGeom prst="rect">
            <a:avLst/>
          </a:prstGeom>
        </p:spPr>
        <p:txBody>
          <a:bodyPr>
            <a:noAutofit/>
          </a:bodyPr>
          <a:lstStyle>
            <a:lvl1pPr marL="0" indent="0">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3401651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98895-143B-FA31-2DB4-212C318335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ADD289-259E-910B-DFDE-BA647B26DA7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C654BC-24E6-B883-E01D-433A52E4314C}"/>
              </a:ext>
            </a:extLst>
          </p:cNvPr>
          <p:cNvSpPr>
            <a:spLocks noGrp="1"/>
          </p:cNvSpPr>
          <p:nvPr>
            <p:ph type="dt" sz="half" idx="10"/>
          </p:nvPr>
        </p:nvSpPr>
        <p:spPr/>
        <p:txBody>
          <a:bodyPr/>
          <a:lstStyle/>
          <a:p>
            <a:fld id="{4F5D3A26-51FA-1344-AEE2-154FE780CA73}" type="datetimeFigureOut">
              <a:rPr lang="en-US" smtClean="0"/>
              <a:t>7/3/2024</a:t>
            </a:fld>
            <a:endParaRPr lang="en-US"/>
          </a:p>
        </p:txBody>
      </p:sp>
      <p:sp>
        <p:nvSpPr>
          <p:cNvPr id="5" name="Footer Placeholder 4">
            <a:extLst>
              <a:ext uri="{FF2B5EF4-FFF2-40B4-BE49-F238E27FC236}">
                <a16:creationId xmlns:a16="http://schemas.microsoft.com/office/drawing/2014/main" id="{D3E47C68-9E6D-1B63-099A-3974B74F99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2A7591-639C-5136-0393-A79B76717BE0}"/>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21732049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Only">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9DB16A0-58AF-2B43-9865-3C7D64E038D8}"/>
              </a:ext>
            </a:extLst>
          </p:cNvPr>
          <p:cNvSpPr>
            <a:spLocks noGrp="1"/>
          </p:cNvSpPr>
          <p:nvPr>
            <p:ph type="pic" sz="quarter" idx="15" hasCustomPrompt="1"/>
          </p:nvPr>
        </p:nvSpPr>
        <p:spPr>
          <a:xfrm>
            <a:off x="-11113" y="-5969"/>
            <a:ext cx="12203113" cy="6865938"/>
          </a:xfrm>
          <a:solidFill>
            <a:schemeClr val="accent2">
              <a:lumMod val="40000"/>
              <a:lumOff val="60000"/>
            </a:schemeClr>
          </a:solidFill>
        </p:spPr>
        <p:txBody>
          <a:bodyPr anchor="ctr" anchorCtr="0">
            <a:noAutofit/>
          </a:bodyPr>
          <a:lstStyle>
            <a:lvl1pPr algn="ctr">
              <a:defRPr sz="1500" baseline="0">
                <a:latin typeface="MuktaMahee Regular" panose="020B0000000000000000" pitchFamily="34" charset="77"/>
              </a:defRPr>
            </a:lvl1pPr>
          </a:lstStyle>
          <a:p>
            <a:r>
              <a:rPr lang="en-US" dirty="0"/>
              <a:t>[ Insert Picture ]</a:t>
            </a:r>
          </a:p>
        </p:txBody>
      </p:sp>
      <p:sp>
        <p:nvSpPr>
          <p:cNvPr id="26" name="Picture Placeholder 24">
            <a:extLst>
              <a:ext uri="{FF2B5EF4-FFF2-40B4-BE49-F238E27FC236}">
                <a16:creationId xmlns:a16="http://schemas.microsoft.com/office/drawing/2014/main" id="{FB5141B3-F47D-544B-8414-3599207AFFBF}"/>
              </a:ext>
            </a:extLst>
          </p:cNvPr>
          <p:cNvSpPr>
            <a:spLocks noGrp="1" noChangeAspect="1"/>
          </p:cNvSpPr>
          <p:nvPr>
            <p:ph type="pic" sz="quarter" idx="17"/>
          </p:nvPr>
        </p:nvSpPr>
        <p:spPr>
          <a:xfrm>
            <a:off x="-11114" y="-80492"/>
            <a:ext cx="6354249" cy="2016383"/>
          </a:xfrm>
          <a:blipFill dpi="0" rotWithShape="1">
            <a:blip r:embed="rId2">
              <a:alphaModFix amt="27000"/>
              <a:extLst>
                <a:ext uri="{96DAC541-7B7A-43D3-8B79-37D633B846F1}">
                  <asvg:svgBlip xmlns:asvg="http://schemas.microsoft.com/office/drawing/2016/SVG/main" r:embed="rId3"/>
                </a:ext>
              </a:extLst>
            </a:blip>
            <a:srcRect/>
            <a:stretch>
              <a:fillRect/>
            </a:stretch>
          </a:blipFill>
        </p:spPr>
        <p:txBody>
          <a:bodyPr/>
          <a:lstStyle>
            <a:lvl1pPr>
              <a:defRPr>
                <a:solidFill>
                  <a:schemeClr val="tx1">
                    <a:alpha val="0"/>
                  </a:schemeClr>
                </a:solidFill>
              </a:defRPr>
            </a:lvl1pPr>
          </a:lstStyle>
          <a:p>
            <a:r>
              <a:rPr lang="en-US"/>
              <a:t>Click icon to add picture</a:t>
            </a:r>
          </a:p>
        </p:txBody>
      </p:sp>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chemeClr val="bg1">
                    <a:alpha val="50000"/>
                  </a:scheme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bg1"/>
                </a:solidFill>
              </a:defRPr>
            </a:lvl1pPr>
          </a:lstStyle>
          <a:p>
            <a:fld id="{A738FFEA-31A8-2A45-BE95-11B41D2245F5}" type="slidenum">
              <a:rPr lang="en-US" smtClean="0"/>
              <a:pPr/>
              <a:t>‹#›</a:t>
            </a:fld>
            <a:endParaRPr lang="en-US" dirty="0"/>
          </a:p>
        </p:txBody>
      </p:sp>
      <p:sp>
        <p:nvSpPr>
          <p:cNvPr id="17" name="Picture Placeholder 12">
            <a:extLst>
              <a:ext uri="{FF2B5EF4-FFF2-40B4-BE49-F238E27FC236}">
                <a16:creationId xmlns:a16="http://schemas.microsoft.com/office/drawing/2014/main" id="{544767EF-0753-C84F-88F0-D0FF6701C441}"/>
              </a:ext>
            </a:extLst>
          </p:cNvPr>
          <p:cNvSpPr>
            <a:spLocks noGrp="1" noChangeAspect="1"/>
          </p:cNvSpPr>
          <p:nvPr>
            <p:ph type="pic" sz="quarter" idx="16" hasCustomPrompt="1"/>
          </p:nvPr>
        </p:nvSpPr>
        <p:spPr>
          <a:xfrm>
            <a:off x="501197" y="6102003"/>
            <a:ext cx="1516740" cy="264328"/>
          </a:xfrm>
          <a:blipFill dpi="0" rotWithShape="1">
            <a:blip r:embed="rId4">
              <a:alphaModFix amt="50000"/>
            </a:blip>
            <a:srcRect/>
            <a:stretch>
              <a:fillRect/>
            </a:stretch>
          </a:blipFill>
        </p:spPr>
        <p:txBody>
          <a:bodyPr/>
          <a:lstStyle>
            <a:lvl1pPr>
              <a:defRPr>
                <a:solidFill>
                  <a:schemeClr val="tx1">
                    <a:alpha val="0"/>
                  </a:schemeClr>
                </a:solidFill>
              </a:defRPr>
            </a:lvl1pPr>
          </a:lstStyle>
          <a:p>
            <a:r>
              <a:rPr lang="en-US" dirty="0"/>
              <a:t>Logo</a:t>
            </a:r>
          </a:p>
        </p:txBody>
      </p:sp>
      <p:sp>
        <p:nvSpPr>
          <p:cNvPr id="30" name="Picture Placeholder 28">
            <a:extLst>
              <a:ext uri="{FF2B5EF4-FFF2-40B4-BE49-F238E27FC236}">
                <a16:creationId xmlns:a16="http://schemas.microsoft.com/office/drawing/2014/main" id="{00C43D10-4142-0042-B8F9-698E66F18F51}"/>
              </a:ext>
            </a:extLst>
          </p:cNvPr>
          <p:cNvSpPr>
            <a:spLocks noGrp="1"/>
          </p:cNvSpPr>
          <p:nvPr>
            <p:ph type="pic" sz="quarter" idx="18"/>
          </p:nvPr>
        </p:nvSpPr>
        <p:spPr>
          <a:xfrm>
            <a:off x="10445578" y="4308389"/>
            <a:ext cx="1746422" cy="2557849"/>
          </a:xfrm>
          <a:blipFill dpi="0" rotWithShape="1">
            <a:blip r:embed="rId5">
              <a:alphaModFix amt="27000"/>
              <a:extLst>
                <a:ext uri="{96DAC541-7B7A-43D3-8B79-37D633B846F1}">
                  <asvg:svgBlip xmlns:asvg="http://schemas.microsoft.com/office/drawing/2016/SVG/main" r:embed="rId6"/>
                </a:ext>
              </a:extLst>
            </a:blip>
            <a:srcRect/>
            <a:stretch>
              <a:fillRect/>
            </a:stretch>
          </a:blipFill>
        </p:spPr>
        <p:txBody>
          <a:bodyPr/>
          <a:lstStyle>
            <a:lvl1pPr>
              <a:defRPr>
                <a:solidFill>
                  <a:schemeClr val="tx1">
                    <a:alpha val="0"/>
                  </a:schemeClr>
                </a:solidFill>
              </a:defRPr>
            </a:lvl1pPr>
          </a:lstStyle>
          <a:p>
            <a:r>
              <a:rPr lang="en-US"/>
              <a:t>Click icon to add picture</a:t>
            </a:r>
          </a:p>
        </p:txBody>
      </p:sp>
    </p:spTree>
    <p:extLst>
      <p:ext uri="{BB962C8B-B14F-4D97-AF65-F5344CB8AC3E}">
        <p14:creationId xmlns:p14="http://schemas.microsoft.com/office/powerpoint/2010/main" val="33432235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Text 1">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C82A345-A935-0A4A-A131-FD853CCC0846}"/>
              </a:ext>
            </a:extLst>
          </p:cNvPr>
          <p:cNvPicPr>
            <a:picLocks noChangeAspect="1"/>
          </p:cNvPicPr>
          <p:nvPr userDrawn="1"/>
        </p:nvPicPr>
        <p:blipFill>
          <a:blip r:embed="rId2"/>
          <a:stretch>
            <a:fillRect/>
          </a:stretch>
        </p:blipFill>
        <p:spPr>
          <a:xfrm>
            <a:off x="15586" y="0"/>
            <a:ext cx="12179300" cy="6858000"/>
          </a:xfrm>
          <a:prstGeom prst="rect">
            <a:avLst/>
          </a:prstGeom>
        </p:spPr>
      </p:pic>
      <p:sp>
        <p:nvSpPr>
          <p:cNvPr id="19" name="Picture Placeholder 46">
            <a:extLst>
              <a:ext uri="{FF2B5EF4-FFF2-40B4-BE49-F238E27FC236}">
                <a16:creationId xmlns:a16="http://schemas.microsoft.com/office/drawing/2014/main" id="{AE453D11-3C51-634E-B909-EA802C9A06BA}"/>
              </a:ext>
            </a:extLst>
          </p:cNvPr>
          <p:cNvSpPr>
            <a:spLocks noGrp="1"/>
          </p:cNvSpPr>
          <p:nvPr>
            <p:ph type="pic" sz="quarter" idx="11" hasCustomPrompt="1"/>
          </p:nvPr>
        </p:nvSpPr>
        <p:spPr>
          <a:xfrm>
            <a:off x="6132339" y="-5061"/>
            <a:ext cx="6083123" cy="6901589"/>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7051027"/>
              <a:gd name="connsiteY0" fmla="*/ 1179 h 6896724"/>
              <a:gd name="connsiteX1" fmla="*/ 5930872 w 7051027"/>
              <a:gd name="connsiteY1" fmla="*/ 14352 h 6896724"/>
              <a:gd name="connsiteX2" fmla="*/ 6053499 w 7051027"/>
              <a:gd name="connsiteY2" fmla="*/ 6896724 h 6896724"/>
              <a:gd name="connsiteX3" fmla="*/ 0 w 7051027"/>
              <a:gd name="connsiteY3" fmla="*/ 6888415 h 6896724"/>
              <a:gd name="connsiteX4" fmla="*/ 20941 w 7051027"/>
              <a:gd name="connsiteY4" fmla="*/ 5380703 h 6896724"/>
              <a:gd name="connsiteX5" fmla="*/ 3610779 w 7051027"/>
              <a:gd name="connsiteY5" fmla="*/ 1179 h 6896724"/>
              <a:gd name="connsiteX0" fmla="*/ 3610779 w 6803168"/>
              <a:gd name="connsiteY0" fmla="*/ 1179 h 6896775"/>
              <a:gd name="connsiteX1" fmla="*/ 5930872 w 6803168"/>
              <a:gd name="connsiteY1" fmla="*/ 14352 h 6896775"/>
              <a:gd name="connsiteX2" fmla="*/ 6053499 w 6803168"/>
              <a:gd name="connsiteY2" fmla="*/ 6896724 h 6896775"/>
              <a:gd name="connsiteX3" fmla="*/ 0 w 6803168"/>
              <a:gd name="connsiteY3" fmla="*/ 6888415 h 6896775"/>
              <a:gd name="connsiteX4" fmla="*/ 20941 w 6803168"/>
              <a:gd name="connsiteY4" fmla="*/ 5380703 h 6896775"/>
              <a:gd name="connsiteX5" fmla="*/ 3610779 w 6803168"/>
              <a:gd name="connsiteY5" fmla="*/ 1179 h 6896775"/>
              <a:gd name="connsiteX0" fmla="*/ 3610779 w 6901824"/>
              <a:gd name="connsiteY0" fmla="*/ 13287 h 6908883"/>
              <a:gd name="connsiteX1" fmla="*/ 6065784 w 6901824"/>
              <a:gd name="connsiteY1" fmla="*/ 11470 h 6908883"/>
              <a:gd name="connsiteX2" fmla="*/ 6053499 w 6901824"/>
              <a:gd name="connsiteY2" fmla="*/ 6908832 h 6908883"/>
              <a:gd name="connsiteX3" fmla="*/ 0 w 6901824"/>
              <a:gd name="connsiteY3" fmla="*/ 6900523 h 6908883"/>
              <a:gd name="connsiteX4" fmla="*/ 20941 w 6901824"/>
              <a:gd name="connsiteY4" fmla="*/ 5392811 h 6908883"/>
              <a:gd name="connsiteX5" fmla="*/ 3610779 w 6901824"/>
              <a:gd name="connsiteY5" fmla="*/ 13287 h 6908883"/>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2883756 w 6066056"/>
              <a:gd name="connsiteY0" fmla="*/ 19750 h 6907842"/>
              <a:gd name="connsiteX1" fmla="*/ 6065784 w 6066056"/>
              <a:gd name="connsiteY1" fmla="*/ 10438 h 6907842"/>
              <a:gd name="connsiteX2" fmla="*/ 6053499 w 6066056"/>
              <a:gd name="connsiteY2" fmla="*/ 6907800 h 6907842"/>
              <a:gd name="connsiteX3" fmla="*/ 0 w 6066056"/>
              <a:gd name="connsiteY3" fmla="*/ 6899491 h 6907842"/>
              <a:gd name="connsiteX4" fmla="*/ 20941 w 6066056"/>
              <a:gd name="connsiteY4" fmla="*/ 5391779 h 6907842"/>
              <a:gd name="connsiteX5" fmla="*/ 2883756 w 6066056"/>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0 h 6918211"/>
              <a:gd name="connsiteX1" fmla="*/ 6065784 w 6066057"/>
              <a:gd name="connsiteY1" fmla="*/ 20807 h 6918211"/>
              <a:gd name="connsiteX2" fmla="*/ 6053499 w 6066057"/>
              <a:gd name="connsiteY2" fmla="*/ 6918169 h 6918211"/>
              <a:gd name="connsiteX3" fmla="*/ 0 w 6066057"/>
              <a:gd name="connsiteY3" fmla="*/ 6909860 h 6918211"/>
              <a:gd name="connsiteX4" fmla="*/ 2891251 w 6066057"/>
              <a:gd name="connsiteY4" fmla="*/ 0 h 6918211"/>
              <a:gd name="connsiteX0" fmla="*/ 2891251 w 6073557"/>
              <a:gd name="connsiteY0" fmla="*/ 1100 h 6919310"/>
              <a:gd name="connsiteX1" fmla="*/ 6073285 w 6073557"/>
              <a:gd name="connsiteY1" fmla="*/ 14377 h 6919310"/>
              <a:gd name="connsiteX2" fmla="*/ 6053499 w 6073557"/>
              <a:gd name="connsiteY2" fmla="*/ 6919269 h 6919310"/>
              <a:gd name="connsiteX3" fmla="*/ 0 w 6073557"/>
              <a:gd name="connsiteY3" fmla="*/ 6910960 h 6919310"/>
              <a:gd name="connsiteX4" fmla="*/ 2891251 w 6073557"/>
              <a:gd name="connsiteY4" fmla="*/ 1100 h 6919310"/>
              <a:gd name="connsiteX0" fmla="*/ 2891251 w 6073557"/>
              <a:gd name="connsiteY0" fmla="*/ 1100 h 6911781"/>
              <a:gd name="connsiteX1" fmla="*/ 6073285 w 6073557"/>
              <a:gd name="connsiteY1" fmla="*/ 14377 h 6911781"/>
              <a:gd name="connsiteX2" fmla="*/ 6068502 w 6073557"/>
              <a:gd name="connsiteY2" fmla="*/ 6911739 h 6911781"/>
              <a:gd name="connsiteX3" fmla="*/ 0 w 6073557"/>
              <a:gd name="connsiteY3" fmla="*/ 6910960 h 6911781"/>
              <a:gd name="connsiteX4" fmla="*/ 2891251 w 6073557"/>
              <a:gd name="connsiteY4" fmla="*/ 1100 h 6911781"/>
              <a:gd name="connsiteX0" fmla="*/ 2906254 w 6088560"/>
              <a:gd name="connsiteY0" fmla="*/ 1100 h 6933549"/>
              <a:gd name="connsiteX1" fmla="*/ 6088288 w 6088560"/>
              <a:gd name="connsiteY1" fmla="*/ 14377 h 6933549"/>
              <a:gd name="connsiteX2" fmla="*/ 6083505 w 6088560"/>
              <a:gd name="connsiteY2" fmla="*/ 6911739 h 6933549"/>
              <a:gd name="connsiteX3" fmla="*/ 0 w 6088560"/>
              <a:gd name="connsiteY3" fmla="*/ 6933549 h 6933549"/>
              <a:gd name="connsiteX4" fmla="*/ 2906254 w 6088560"/>
              <a:gd name="connsiteY4" fmla="*/ 1100 h 6933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88560" h="6933549">
                <a:moveTo>
                  <a:pt x="2906254" y="1100"/>
                </a:moveTo>
                <a:cubicBezTo>
                  <a:pt x="2886583" y="20764"/>
                  <a:pt x="6122707" y="-20036"/>
                  <a:pt x="6088288" y="14377"/>
                </a:cubicBezTo>
                <a:cubicBezTo>
                  <a:pt x="6085823" y="-624"/>
                  <a:pt x="6087401" y="6931462"/>
                  <a:pt x="6083505" y="6911739"/>
                </a:cubicBezTo>
                <a:lnTo>
                  <a:pt x="0" y="6933549"/>
                </a:lnTo>
                <a:cubicBezTo>
                  <a:pt x="446589" y="5284879"/>
                  <a:pt x="1417849" y="2444249"/>
                  <a:pt x="2906254" y="1100"/>
                </a:cubicBezTo>
                <a:close/>
              </a:path>
            </a:pathLst>
          </a:custGeom>
          <a:solidFill>
            <a:srgbClr val="3B2E82"/>
          </a:solidFill>
        </p:spPr>
        <p:txBody>
          <a:bodyPr anchor="ctr" anchorCtr="0">
            <a:normAutofit/>
          </a:bodyPr>
          <a:lstStyle>
            <a:lvl1pPr marL="0" indent="0" algn="ctr">
              <a:buFontTx/>
              <a:buNone/>
              <a:defRPr sz="1500" baseline="0">
                <a:solidFill>
                  <a:schemeClr val="bg1"/>
                </a:solidFill>
                <a:latin typeface="MuktaMahee Regular" panose="020B0000000000000000" pitchFamily="34" charset="77"/>
              </a:defRPr>
            </a:lvl1pPr>
          </a:lstStyle>
          <a:p>
            <a:r>
              <a:rPr lang="en-US" dirty="0"/>
              <a:t>[ Insert Picture ]</a:t>
            </a:r>
          </a:p>
        </p:txBody>
      </p:sp>
      <p:sp>
        <p:nvSpPr>
          <p:cNvPr id="2" name="Title 1"/>
          <p:cNvSpPr>
            <a:spLocks noGrp="1"/>
          </p:cNvSpPr>
          <p:nvPr>
            <p:ph type="title"/>
          </p:nvPr>
        </p:nvSpPr>
        <p:spPr>
          <a:xfrm>
            <a:off x="426460" y="814748"/>
            <a:ext cx="7681906"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34552"/>
            <a:ext cx="7677406"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794131" y="2674128"/>
            <a:ext cx="5157783" cy="580261"/>
          </a:xfrm>
          <a:prstGeom prst="rect">
            <a:avLst/>
          </a:prstGeom>
        </p:spPr>
        <p:txBody>
          <a:bodyPr anchor="t" anchorCtr="0">
            <a:noAutofit/>
          </a:bodyPr>
          <a:lstStyle>
            <a:lvl1pPr marL="0" indent="0">
              <a:lnSpc>
                <a:spcPts val="3000"/>
              </a:lnSpc>
              <a:buNone/>
              <a:defRPr sz="2500" b="0" i="0" kern="0" spc="0" baseline="0">
                <a:solidFill>
                  <a:schemeClr val="tx1"/>
                </a:solidFill>
                <a:latin typeface="MuktaMahee Medium"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bg1"/>
                </a:solidFill>
              </a:defRPr>
            </a:lvl1pPr>
          </a:lstStyle>
          <a:p>
            <a:fld id="{A738FFEA-31A8-2A45-BE95-11B41D2245F5}" type="slidenum">
              <a:rPr lang="en-US" smtClean="0"/>
              <a:pPr/>
              <a:t>‹#›</a:t>
            </a:fld>
            <a:endParaRPr lang="en-US" dirty="0"/>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794130" y="3600471"/>
            <a:ext cx="5157775" cy="2165147"/>
          </a:xfrm>
          <a:prstGeom prst="rect">
            <a:avLst/>
          </a:prstGeom>
        </p:spPr>
        <p:txBody>
          <a:bodyPr>
            <a:noAutofit/>
          </a:bodyPr>
          <a:lstStyle>
            <a:lvl1pPr marL="0" indent="0">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26483545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and Text 2">
    <p:spTree>
      <p:nvGrpSpPr>
        <p:cNvPr id="1" name=""/>
        <p:cNvGrpSpPr/>
        <p:nvPr/>
      </p:nvGrpSpPr>
      <p:grpSpPr>
        <a:xfrm>
          <a:off x="0" y="0"/>
          <a:ext cx="0" cy="0"/>
          <a:chOff x="0" y="0"/>
          <a:chExt cx="0" cy="0"/>
        </a:xfrm>
      </p:grpSpPr>
      <p:sp>
        <p:nvSpPr>
          <p:cNvPr id="10" name="Picture Placeholder 46">
            <a:extLst>
              <a:ext uri="{FF2B5EF4-FFF2-40B4-BE49-F238E27FC236}">
                <a16:creationId xmlns:a16="http://schemas.microsoft.com/office/drawing/2014/main" id="{EEAE2AD6-3A45-744B-8406-A8FAC5FEB781}"/>
              </a:ext>
            </a:extLst>
          </p:cNvPr>
          <p:cNvSpPr>
            <a:spLocks noGrp="1"/>
          </p:cNvSpPr>
          <p:nvPr>
            <p:ph type="pic" sz="quarter" idx="18" hasCustomPrompt="1"/>
          </p:nvPr>
        </p:nvSpPr>
        <p:spPr>
          <a:xfrm>
            <a:off x="-14772" y="-20440"/>
            <a:ext cx="9184703" cy="6921450"/>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7051027"/>
              <a:gd name="connsiteY0" fmla="*/ 1179 h 6896724"/>
              <a:gd name="connsiteX1" fmla="*/ 5930872 w 7051027"/>
              <a:gd name="connsiteY1" fmla="*/ 14352 h 6896724"/>
              <a:gd name="connsiteX2" fmla="*/ 6053499 w 7051027"/>
              <a:gd name="connsiteY2" fmla="*/ 6896724 h 6896724"/>
              <a:gd name="connsiteX3" fmla="*/ 0 w 7051027"/>
              <a:gd name="connsiteY3" fmla="*/ 6888415 h 6896724"/>
              <a:gd name="connsiteX4" fmla="*/ 20941 w 7051027"/>
              <a:gd name="connsiteY4" fmla="*/ 5380703 h 6896724"/>
              <a:gd name="connsiteX5" fmla="*/ 3610779 w 7051027"/>
              <a:gd name="connsiteY5" fmla="*/ 1179 h 6896724"/>
              <a:gd name="connsiteX0" fmla="*/ 3610779 w 6803168"/>
              <a:gd name="connsiteY0" fmla="*/ 1179 h 6896775"/>
              <a:gd name="connsiteX1" fmla="*/ 5930872 w 6803168"/>
              <a:gd name="connsiteY1" fmla="*/ 14352 h 6896775"/>
              <a:gd name="connsiteX2" fmla="*/ 6053499 w 6803168"/>
              <a:gd name="connsiteY2" fmla="*/ 6896724 h 6896775"/>
              <a:gd name="connsiteX3" fmla="*/ 0 w 6803168"/>
              <a:gd name="connsiteY3" fmla="*/ 6888415 h 6896775"/>
              <a:gd name="connsiteX4" fmla="*/ 20941 w 6803168"/>
              <a:gd name="connsiteY4" fmla="*/ 5380703 h 6896775"/>
              <a:gd name="connsiteX5" fmla="*/ 3610779 w 6803168"/>
              <a:gd name="connsiteY5" fmla="*/ 1179 h 6896775"/>
              <a:gd name="connsiteX0" fmla="*/ 3610779 w 6901824"/>
              <a:gd name="connsiteY0" fmla="*/ 13287 h 6908883"/>
              <a:gd name="connsiteX1" fmla="*/ 6065784 w 6901824"/>
              <a:gd name="connsiteY1" fmla="*/ 11470 h 6908883"/>
              <a:gd name="connsiteX2" fmla="*/ 6053499 w 6901824"/>
              <a:gd name="connsiteY2" fmla="*/ 6908832 h 6908883"/>
              <a:gd name="connsiteX3" fmla="*/ 0 w 6901824"/>
              <a:gd name="connsiteY3" fmla="*/ 6900523 h 6908883"/>
              <a:gd name="connsiteX4" fmla="*/ 20941 w 6901824"/>
              <a:gd name="connsiteY4" fmla="*/ 5392811 h 6908883"/>
              <a:gd name="connsiteX5" fmla="*/ 3610779 w 6901824"/>
              <a:gd name="connsiteY5" fmla="*/ 13287 h 6908883"/>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2883756 w 6066056"/>
              <a:gd name="connsiteY0" fmla="*/ 19750 h 6907842"/>
              <a:gd name="connsiteX1" fmla="*/ 6065784 w 6066056"/>
              <a:gd name="connsiteY1" fmla="*/ 10438 h 6907842"/>
              <a:gd name="connsiteX2" fmla="*/ 6053499 w 6066056"/>
              <a:gd name="connsiteY2" fmla="*/ 6907800 h 6907842"/>
              <a:gd name="connsiteX3" fmla="*/ 0 w 6066056"/>
              <a:gd name="connsiteY3" fmla="*/ 6899491 h 6907842"/>
              <a:gd name="connsiteX4" fmla="*/ 20941 w 6066056"/>
              <a:gd name="connsiteY4" fmla="*/ 5391779 h 6907842"/>
              <a:gd name="connsiteX5" fmla="*/ 2883756 w 6066056"/>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0 h 6918211"/>
              <a:gd name="connsiteX1" fmla="*/ 6065784 w 6066057"/>
              <a:gd name="connsiteY1" fmla="*/ 20807 h 6918211"/>
              <a:gd name="connsiteX2" fmla="*/ 6053499 w 6066057"/>
              <a:gd name="connsiteY2" fmla="*/ 6918169 h 6918211"/>
              <a:gd name="connsiteX3" fmla="*/ 0 w 6066057"/>
              <a:gd name="connsiteY3" fmla="*/ 6909860 h 6918211"/>
              <a:gd name="connsiteX4" fmla="*/ 2891251 w 6066057"/>
              <a:gd name="connsiteY4" fmla="*/ 0 h 6918211"/>
              <a:gd name="connsiteX0" fmla="*/ 2891251 w 6073557"/>
              <a:gd name="connsiteY0" fmla="*/ 1100 h 6919310"/>
              <a:gd name="connsiteX1" fmla="*/ 6073285 w 6073557"/>
              <a:gd name="connsiteY1" fmla="*/ 14377 h 6919310"/>
              <a:gd name="connsiteX2" fmla="*/ 6053499 w 6073557"/>
              <a:gd name="connsiteY2" fmla="*/ 6919269 h 6919310"/>
              <a:gd name="connsiteX3" fmla="*/ 0 w 6073557"/>
              <a:gd name="connsiteY3" fmla="*/ 6910960 h 6919310"/>
              <a:gd name="connsiteX4" fmla="*/ 2891251 w 6073557"/>
              <a:gd name="connsiteY4" fmla="*/ 1100 h 6919310"/>
              <a:gd name="connsiteX0" fmla="*/ 2891251 w 6073557"/>
              <a:gd name="connsiteY0" fmla="*/ 1100 h 6911781"/>
              <a:gd name="connsiteX1" fmla="*/ 6073285 w 6073557"/>
              <a:gd name="connsiteY1" fmla="*/ 14377 h 6911781"/>
              <a:gd name="connsiteX2" fmla="*/ 6068502 w 6073557"/>
              <a:gd name="connsiteY2" fmla="*/ 6911739 h 6911781"/>
              <a:gd name="connsiteX3" fmla="*/ 0 w 6073557"/>
              <a:gd name="connsiteY3" fmla="*/ 6910960 h 6911781"/>
              <a:gd name="connsiteX4" fmla="*/ 2891251 w 6073557"/>
              <a:gd name="connsiteY4" fmla="*/ 1100 h 6911781"/>
              <a:gd name="connsiteX0" fmla="*/ 2906254 w 6088560"/>
              <a:gd name="connsiteY0" fmla="*/ 1100 h 6933549"/>
              <a:gd name="connsiteX1" fmla="*/ 6088288 w 6088560"/>
              <a:gd name="connsiteY1" fmla="*/ 14377 h 6933549"/>
              <a:gd name="connsiteX2" fmla="*/ 6083505 w 6088560"/>
              <a:gd name="connsiteY2" fmla="*/ 6911739 h 6933549"/>
              <a:gd name="connsiteX3" fmla="*/ 0 w 6088560"/>
              <a:gd name="connsiteY3" fmla="*/ 6933549 h 6933549"/>
              <a:gd name="connsiteX4" fmla="*/ 2906254 w 6088560"/>
              <a:gd name="connsiteY4" fmla="*/ 1100 h 6933549"/>
              <a:gd name="connsiteX0" fmla="*/ 2906254 w 9163888"/>
              <a:gd name="connsiteY0" fmla="*/ 14528 h 6946977"/>
              <a:gd name="connsiteX1" fmla="*/ 9163748 w 9163888"/>
              <a:gd name="connsiteY1" fmla="*/ 11253 h 6946977"/>
              <a:gd name="connsiteX2" fmla="*/ 6083505 w 9163888"/>
              <a:gd name="connsiteY2" fmla="*/ 6925167 h 6946977"/>
              <a:gd name="connsiteX3" fmla="*/ 0 w 9163888"/>
              <a:gd name="connsiteY3" fmla="*/ 6946977 h 6946977"/>
              <a:gd name="connsiteX4" fmla="*/ 2906254 w 9163888"/>
              <a:gd name="connsiteY4" fmla="*/ 14528 h 6946977"/>
              <a:gd name="connsiteX0" fmla="*/ 2906254 w 9163888"/>
              <a:gd name="connsiteY0" fmla="*/ 14528 h 6946977"/>
              <a:gd name="connsiteX1" fmla="*/ 9163748 w 9163888"/>
              <a:gd name="connsiteY1" fmla="*/ 11253 h 6946977"/>
              <a:gd name="connsiteX2" fmla="*/ 6256655 w 9163888"/>
              <a:gd name="connsiteY2" fmla="*/ 6933444 h 6946977"/>
              <a:gd name="connsiteX3" fmla="*/ 0 w 9163888"/>
              <a:gd name="connsiteY3" fmla="*/ 6946977 h 6946977"/>
              <a:gd name="connsiteX4" fmla="*/ 2906254 w 9163888"/>
              <a:gd name="connsiteY4" fmla="*/ 14528 h 6946977"/>
              <a:gd name="connsiteX0" fmla="*/ 567043 w 9759923"/>
              <a:gd name="connsiteY0" fmla="*/ 14528 h 6946977"/>
              <a:gd name="connsiteX1" fmla="*/ 9759828 w 9759923"/>
              <a:gd name="connsiteY1" fmla="*/ 11253 h 6946977"/>
              <a:gd name="connsiteX2" fmla="*/ 6852735 w 9759923"/>
              <a:gd name="connsiteY2" fmla="*/ 6933444 h 6946977"/>
              <a:gd name="connsiteX3" fmla="*/ 596080 w 9759923"/>
              <a:gd name="connsiteY3" fmla="*/ 6946977 h 6946977"/>
              <a:gd name="connsiteX4" fmla="*/ 567043 w 9759923"/>
              <a:gd name="connsiteY4" fmla="*/ 14528 h 6946977"/>
              <a:gd name="connsiteX0" fmla="*/ 32 w 9192912"/>
              <a:gd name="connsiteY0" fmla="*/ 14528 h 6946977"/>
              <a:gd name="connsiteX1" fmla="*/ 9192817 w 9192912"/>
              <a:gd name="connsiteY1" fmla="*/ 11253 h 6946977"/>
              <a:gd name="connsiteX2" fmla="*/ 6285724 w 9192912"/>
              <a:gd name="connsiteY2" fmla="*/ 6933444 h 6946977"/>
              <a:gd name="connsiteX3" fmla="*/ 29069 w 9192912"/>
              <a:gd name="connsiteY3" fmla="*/ 6946977 h 6946977"/>
              <a:gd name="connsiteX4" fmla="*/ 32 w 9192912"/>
              <a:gd name="connsiteY4" fmla="*/ 14528 h 6946977"/>
              <a:gd name="connsiteX0" fmla="*/ 3944 w 9196824"/>
              <a:gd name="connsiteY0" fmla="*/ 14528 h 6938701"/>
              <a:gd name="connsiteX1" fmla="*/ 9196729 w 9196824"/>
              <a:gd name="connsiteY1" fmla="*/ 11253 h 6938701"/>
              <a:gd name="connsiteX2" fmla="*/ 6289636 w 9196824"/>
              <a:gd name="connsiteY2" fmla="*/ 6933444 h 6938701"/>
              <a:gd name="connsiteX3" fmla="*/ 0 w 9196824"/>
              <a:gd name="connsiteY3" fmla="*/ 6938701 h 6938701"/>
              <a:gd name="connsiteX4" fmla="*/ 3944 w 9196824"/>
              <a:gd name="connsiteY4" fmla="*/ 14528 h 6938701"/>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50037"/>
              <a:gd name="connsiteX1" fmla="*/ 9198044 w 9198139"/>
              <a:gd name="connsiteY1" fmla="*/ 11253 h 6950037"/>
              <a:gd name="connsiteX2" fmla="*/ 5944653 w 9198139"/>
              <a:gd name="connsiteY2" fmla="*/ 6949996 h 6950037"/>
              <a:gd name="connsiteX3" fmla="*/ 1315 w 9198139"/>
              <a:gd name="connsiteY3" fmla="*/ 6938701 h 6950037"/>
              <a:gd name="connsiteX4" fmla="*/ 5259 w 9198139"/>
              <a:gd name="connsiteY4" fmla="*/ 14528 h 6950037"/>
              <a:gd name="connsiteX0" fmla="*/ 5259 w 9198139"/>
              <a:gd name="connsiteY0" fmla="*/ 14528 h 6941762"/>
              <a:gd name="connsiteX1" fmla="*/ 9198044 w 9198139"/>
              <a:gd name="connsiteY1" fmla="*/ 11253 h 6941762"/>
              <a:gd name="connsiteX2" fmla="*/ 6249725 w 9198139"/>
              <a:gd name="connsiteY2" fmla="*/ 6941721 h 6941762"/>
              <a:gd name="connsiteX3" fmla="*/ 1315 w 9198139"/>
              <a:gd name="connsiteY3" fmla="*/ 6938701 h 6941762"/>
              <a:gd name="connsiteX4" fmla="*/ 5259 w 9198139"/>
              <a:gd name="connsiteY4" fmla="*/ 14528 h 6941762"/>
              <a:gd name="connsiteX0" fmla="*/ 5259 w 9198139"/>
              <a:gd name="connsiteY0" fmla="*/ 14528 h 6955449"/>
              <a:gd name="connsiteX1" fmla="*/ 9198044 w 9198139"/>
              <a:gd name="connsiteY1" fmla="*/ 11253 h 6955449"/>
              <a:gd name="connsiteX2" fmla="*/ 6249725 w 9198139"/>
              <a:gd name="connsiteY2" fmla="*/ 6941721 h 6955449"/>
              <a:gd name="connsiteX3" fmla="*/ 1315 w 9198139"/>
              <a:gd name="connsiteY3" fmla="*/ 6938701 h 6955449"/>
              <a:gd name="connsiteX4" fmla="*/ 5259 w 9198139"/>
              <a:gd name="connsiteY4" fmla="*/ 14528 h 6955449"/>
              <a:gd name="connsiteX0" fmla="*/ 5259 w 9198139"/>
              <a:gd name="connsiteY0" fmla="*/ 14528 h 6938724"/>
              <a:gd name="connsiteX1" fmla="*/ 9198044 w 9198139"/>
              <a:gd name="connsiteY1" fmla="*/ 11253 h 6938724"/>
              <a:gd name="connsiteX2" fmla="*/ 6785663 w 9198139"/>
              <a:gd name="connsiteY2" fmla="*/ 6221711 h 6938724"/>
              <a:gd name="connsiteX3" fmla="*/ 1315 w 9198139"/>
              <a:gd name="connsiteY3" fmla="*/ 6938701 h 6938724"/>
              <a:gd name="connsiteX4" fmla="*/ 5259 w 9198139"/>
              <a:gd name="connsiteY4" fmla="*/ 14528 h 6938724"/>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535267"/>
              <a:gd name="connsiteY0" fmla="*/ 14528 h 6944393"/>
              <a:gd name="connsiteX1" fmla="*/ 9198044 w 9535267"/>
              <a:gd name="connsiteY1" fmla="*/ 11253 h 6944393"/>
              <a:gd name="connsiteX2" fmla="*/ 7424201 w 9535267"/>
              <a:gd name="connsiteY2" fmla="*/ 4222712 h 6944393"/>
              <a:gd name="connsiteX3" fmla="*/ 6290951 w 9535267"/>
              <a:gd name="connsiteY3" fmla="*/ 6925170 h 6944393"/>
              <a:gd name="connsiteX4" fmla="*/ 1315 w 9535267"/>
              <a:gd name="connsiteY4" fmla="*/ 6938701 h 6944393"/>
              <a:gd name="connsiteX5" fmla="*/ 5259 w 9535267"/>
              <a:gd name="connsiteY5" fmla="*/ 14528 h 6944393"/>
              <a:gd name="connsiteX0" fmla="*/ 5259 w 9453824"/>
              <a:gd name="connsiteY0" fmla="*/ 14528 h 7045699"/>
              <a:gd name="connsiteX1" fmla="*/ 9198044 w 9453824"/>
              <a:gd name="connsiteY1" fmla="*/ 11253 h 7045699"/>
              <a:gd name="connsiteX2" fmla="*/ 6327589 w 9453824"/>
              <a:gd name="connsiteY2" fmla="*/ 6531713 h 7045699"/>
              <a:gd name="connsiteX3" fmla="*/ 6290951 w 9453824"/>
              <a:gd name="connsiteY3" fmla="*/ 6925170 h 7045699"/>
              <a:gd name="connsiteX4" fmla="*/ 1315 w 9453824"/>
              <a:gd name="connsiteY4" fmla="*/ 6938701 h 7045699"/>
              <a:gd name="connsiteX5" fmla="*/ 5259 w 9453824"/>
              <a:gd name="connsiteY5" fmla="*/ 14528 h 7045699"/>
              <a:gd name="connsiteX0" fmla="*/ 5259 w 9523772"/>
              <a:gd name="connsiteY0" fmla="*/ 14528 h 7598415"/>
              <a:gd name="connsiteX1" fmla="*/ 9198044 w 9523772"/>
              <a:gd name="connsiteY1" fmla="*/ 11253 h 7598415"/>
              <a:gd name="connsiteX2" fmla="*/ 6327589 w 9523772"/>
              <a:gd name="connsiteY2" fmla="*/ 6531713 h 7598415"/>
              <a:gd name="connsiteX3" fmla="*/ 1315 w 9523772"/>
              <a:gd name="connsiteY3" fmla="*/ 6938701 h 7598415"/>
              <a:gd name="connsiteX4" fmla="*/ 5259 w 9523772"/>
              <a:gd name="connsiteY4" fmla="*/ 14528 h 7598415"/>
              <a:gd name="connsiteX0" fmla="*/ 5259 w 9520148"/>
              <a:gd name="connsiteY0" fmla="*/ 14528 h 7774219"/>
              <a:gd name="connsiteX1" fmla="*/ 9198044 w 9520148"/>
              <a:gd name="connsiteY1" fmla="*/ 11253 h 7774219"/>
              <a:gd name="connsiteX2" fmla="*/ 6286364 w 9520148"/>
              <a:gd name="connsiteY2" fmla="*/ 6928960 h 7774219"/>
              <a:gd name="connsiteX3" fmla="*/ 1315 w 9520148"/>
              <a:gd name="connsiteY3" fmla="*/ 6938701 h 7774219"/>
              <a:gd name="connsiteX4" fmla="*/ 5259 w 9520148"/>
              <a:gd name="connsiteY4" fmla="*/ 14528 h 7774219"/>
              <a:gd name="connsiteX0" fmla="*/ 5259 w 9440741"/>
              <a:gd name="connsiteY0" fmla="*/ 14528 h 7774219"/>
              <a:gd name="connsiteX1" fmla="*/ 9198044 w 9440741"/>
              <a:gd name="connsiteY1" fmla="*/ 11253 h 7774219"/>
              <a:gd name="connsiteX2" fmla="*/ 6286364 w 9440741"/>
              <a:gd name="connsiteY2" fmla="*/ 6928960 h 7774219"/>
              <a:gd name="connsiteX3" fmla="*/ 1315 w 9440741"/>
              <a:gd name="connsiteY3" fmla="*/ 6938701 h 7774219"/>
              <a:gd name="connsiteX4" fmla="*/ 5259 w 9440741"/>
              <a:gd name="connsiteY4" fmla="*/ 14528 h 7774219"/>
              <a:gd name="connsiteX0" fmla="*/ 5259 w 9393186"/>
              <a:gd name="connsiteY0" fmla="*/ 14528 h 7774219"/>
              <a:gd name="connsiteX1" fmla="*/ 9198044 w 9393186"/>
              <a:gd name="connsiteY1" fmla="*/ 11253 h 7774219"/>
              <a:gd name="connsiteX2" fmla="*/ 6286364 w 9393186"/>
              <a:gd name="connsiteY2" fmla="*/ 6928960 h 7774219"/>
              <a:gd name="connsiteX3" fmla="*/ 1315 w 9393186"/>
              <a:gd name="connsiteY3" fmla="*/ 6938701 h 7774219"/>
              <a:gd name="connsiteX4" fmla="*/ 5259 w 9393186"/>
              <a:gd name="connsiteY4" fmla="*/ 14528 h 7774219"/>
              <a:gd name="connsiteX0" fmla="*/ 5259 w 9458240"/>
              <a:gd name="connsiteY0" fmla="*/ 14528 h 7774219"/>
              <a:gd name="connsiteX1" fmla="*/ 9198044 w 9458240"/>
              <a:gd name="connsiteY1" fmla="*/ 11253 h 7774219"/>
              <a:gd name="connsiteX2" fmla="*/ 6286364 w 9458240"/>
              <a:gd name="connsiteY2" fmla="*/ 6928960 h 7774219"/>
              <a:gd name="connsiteX3" fmla="*/ 1315 w 9458240"/>
              <a:gd name="connsiteY3" fmla="*/ 6938701 h 7774219"/>
              <a:gd name="connsiteX4" fmla="*/ 5259 w 9458240"/>
              <a:gd name="connsiteY4" fmla="*/ 14528 h 7774219"/>
              <a:gd name="connsiteX0" fmla="*/ 5259 w 7160370"/>
              <a:gd name="connsiteY0" fmla="*/ 0 h 7759691"/>
              <a:gd name="connsiteX1" fmla="*/ 6534844 w 7160370"/>
              <a:gd name="connsiteY1" fmla="*/ 87761 h 7759691"/>
              <a:gd name="connsiteX2" fmla="*/ 6286364 w 7160370"/>
              <a:gd name="connsiteY2" fmla="*/ 6914432 h 7759691"/>
              <a:gd name="connsiteX3" fmla="*/ 1315 w 7160370"/>
              <a:gd name="connsiteY3" fmla="*/ 6924173 h 7759691"/>
              <a:gd name="connsiteX4" fmla="*/ 5259 w 7160370"/>
              <a:gd name="connsiteY4" fmla="*/ 0 h 7759691"/>
              <a:gd name="connsiteX0" fmla="*/ 5259 w 9450476"/>
              <a:gd name="connsiteY0" fmla="*/ 7614 h 7767305"/>
              <a:gd name="connsiteX1" fmla="*/ 9189798 w 9450476"/>
              <a:gd name="connsiteY1" fmla="*/ 12614 h 7767305"/>
              <a:gd name="connsiteX2" fmla="*/ 6286364 w 9450476"/>
              <a:gd name="connsiteY2" fmla="*/ 6922046 h 7767305"/>
              <a:gd name="connsiteX3" fmla="*/ 1315 w 9450476"/>
              <a:gd name="connsiteY3" fmla="*/ 6931787 h 7767305"/>
              <a:gd name="connsiteX4" fmla="*/ 5259 w 9450476"/>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411135"/>
              <a:gd name="connsiteX1" fmla="*/ 9189798 w 9189893"/>
              <a:gd name="connsiteY1" fmla="*/ 12614 h 7411135"/>
              <a:gd name="connsiteX2" fmla="*/ 6286364 w 9189893"/>
              <a:gd name="connsiteY2" fmla="*/ 6922046 h 7411135"/>
              <a:gd name="connsiteX3" fmla="*/ 1315 w 9189893"/>
              <a:gd name="connsiteY3" fmla="*/ 6931787 h 7411135"/>
              <a:gd name="connsiteX4" fmla="*/ 5259 w 9189893"/>
              <a:gd name="connsiteY4" fmla="*/ 7614 h 7411135"/>
              <a:gd name="connsiteX0" fmla="*/ 5259 w 9189893"/>
              <a:gd name="connsiteY0" fmla="*/ 7614 h 6944563"/>
              <a:gd name="connsiteX1" fmla="*/ 9189798 w 9189893"/>
              <a:gd name="connsiteY1" fmla="*/ 12614 h 6944563"/>
              <a:gd name="connsiteX2" fmla="*/ 6286364 w 9189893"/>
              <a:gd name="connsiteY2" fmla="*/ 6922046 h 6944563"/>
              <a:gd name="connsiteX3" fmla="*/ 1315 w 9189893"/>
              <a:gd name="connsiteY3" fmla="*/ 6931787 h 6944563"/>
              <a:gd name="connsiteX4" fmla="*/ 5259 w 9189893"/>
              <a:gd name="connsiteY4" fmla="*/ 7614 h 6944563"/>
              <a:gd name="connsiteX0" fmla="*/ 31 w 9242382"/>
              <a:gd name="connsiteY0" fmla="*/ 0 h 7061088"/>
              <a:gd name="connsiteX1" fmla="*/ 9242287 w 9242382"/>
              <a:gd name="connsiteY1" fmla="*/ 129139 h 7061088"/>
              <a:gd name="connsiteX2" fmla="*/ 6338853 w 9242382"/>
              <a:gd name="connsiteY2" fmla="*/ 7038571 h 7061088"/>
              <a:gd name="connsiteX3" fmla="*/ 53804 w 9242382"/>
              <a:gd name="connsiteY3" fmla="*/ 7048312 h 7061088"/>
              <a:gd name="connsiteX4" fmla="*/ 31 w 9242382"/>
              <a:gd name="connsiteY4" fmla="*/ 0 h 7061088"/>
              <a:gd name="connsiteX0" fmla="*/ 62079 w 9188998"/>
              <a:gd name="connsiteY0" fmla="*/ 460116 h 6933609"/>
              <a:gd name="connsiteX1" fmla="*/ 9188902 w 9188998"/>
              <a:gd name="connsiteY1" fmla="*/ 1660 h 6933609"/>
              <a:gd name="connsiteX2" fmla="*/ 6285468 w 9188998"/>
              <a:gd name="connsiteY2" fmla="*/ 6911092 h 6933609"/>
              <a:gd name="connsiteX3" fmla="*/ 419 w 9188998"/>
              <a:gd name="connsiteY3" fmla="*/ 6920833 h 6933609"/>
              <a:gd name="connsiteX4" fmla="*/ 62079 w 9188998"/>
              <a:gd name="connsiteY4" fmla="*/ 460116 h 6933609"/>
              <a:gd name="connsiteX0" fmla="*/ 31 w 9192910"/>
              <a:gd name="connsiteY0" fmla="*/ 0 h 6953501"/>
              <a:gd name="connsiteX1" fmla="*/ 9192815 w 9192910"/>
              <a:gd name="connsiteY1" fmla="*/ 21552 h 6953501"/>
              <a:gd name="connsiteX2" fmla="*/ 6289381 w 9192910"/>
              <a:gd name="connsiteY2" fmla="*/ 6930984 h 6953501"/>
              <a:gd name="connsiteX3" fmla="*/ 4332 w 9192910"/>
              <a:gd name="connsiteY3" fmla="*/ 6940725 h 6953501"/>
              <a:gd name="connsiteX4" fmla="*/ 31 w 9192910"/>
              <a:gd name="connsiteY4" fmla="*/ 0 h 6953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2910" h="6953501">
                <a:moveTo>
                  <a:pt x="31" y="0"/>
                </a:moveTo>
                <a:cubicBezTo>
                  <a:pt x="-19640" y="19664"/>
                  <a:pt x="9227234" y="-12861"/>
                  <a:pt x="9192815" y="21552"/>
                </a:cubicBezTo>
                <a:cubicBezTo>
                  <a:pt x="8252572" y="1509135"/>
                  <a:pt x="7228517" y="3682584"/>
                  <a:pt x="6289381" y="6930984"/>
                </a:cubicBezTo>
                <a:cubicBezTo>
                  <a:pt x="6281955" y="6926921"/>
                  <a:pt x="2669" y="6975871"/>
                  <a:pt x="4332" y="6940725"/>
                </a:cubicBezTo>
                <a:cubicBezTo>
                  <a:pt x="-2565" y="6955528"/>
                  <a:pt x="12252" y="10009"/>
                  <a:pt x="31" y="0"/>
                </a:cubicBezTo>
                <a:close/>
              </a:path>
            </a:pathLst>
          </a:custGeom>
          <a:solidFill>
            <a:srgbClr val="3B2E82"/>
          </a:solidFill>
        </p:spPr>
        <p:txBody>
          <a:bodyPr anchor="ctr" anchorCtr="0">
            <a:normAutofit/>
          </a:bodyPr>
          <a:lstStyle>
            <a:lvl1pPr marL="0" indent="0" algn="ctr">
              <a:buFontTx/>
              <a:buNone/>
              <a:defRPr sz="1500" baseline="0">
                <a:solidFill>
                  <a:schemeClr val="bg1">
                    <a:alpha val="0"/>
                  </a:schemeClr>
                </a:solidFill>
                <a:latin typeface="MuktaMahee Regular" panose="020B0000000000000000" pitchFamily="34" charset="77"/>
              </a:defRPr>
            </a:lvl1pPr>
          </a:lstStyle>
          <a:p>
            <a:r>
              <a:rPr lang="en-US" dirty="0"/>
              <a:t>[ Insert Picture ]</a:t>
            </a:r>
          </a:p>
        </p:txBody>
      </p:sp>
      <p:sp>
        <p:nvSpPr>
          <p:cNvPr id="13" name="Picture Placeholder 46">
            <a:extLst>
              <a:ext uri="{FF2B5EF4-FFF2-40B4-BE49-F238E27FC236}">
                <a16:creationId xmlns:a16="http://schemas.microsoft.com/office/drawing/2014/main" id="{0F4DBF77-A720-CF4B-A0C4-E21D8D076FD6}"/>
              </a:ext>
            </a:extLst>
          </p:cNvPr>
          <p:cNvSpPr>
            <a:spLocks noGrp="1"/>
          </p:cNvSpPr>
          <p:nvPr>
            <p:ph type="pic" sz="quarter" idx="11" hasCustomPrompt="1"/>
          </p:nvPr>
        </p:nvSpPr>
        <p:spPr>
          <a:xfrm>
            <a:off x="-14771" y="-20440"/>
            <a:ext cx="9184703" cy="6921450"/>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7051027"/>
              <a:gd name="connsiteY0" fmla="*/ 1179 h 6896724"/>
              <a:gd name="connsiteX1" fmla="*/ 5930872 w 7051027"/>
              <a:gd name="connsiteY1" fmla="*/ 14352 h 6896724"/>
              <a:gd name="connsiteX2" fmla="*/ 6053499 w 7051027"/>
              <a:gd name="connsiteY2" fmla="*/ 6896724 h 6896724"/>
              <a:gd name="connsiteX3" fmla="*/ 0 w 7051027"/>
              <a:gd name="connsiteY3" fmla="*/ 6888415 h 6896724"/>
              <a:gd name="connsiteX4" fmla="*/ 20941 w 7051027"/>
              <a:gd name="connsiteY4" fmla="*/ 5380703 h 6896724"/>
              <a:gd name="connsiteX5" fmla="*/ 3610779 w 7051027"/>
              <a:gd name="connsiteY5" fmla="*/ 1179 h 6896724"/>
              <a:gd name="connsiteX0" fmla="*/ 3610779 w 6803168"/>
              <a:gd name="connsiteY0" fmla="*/ 1179 h 6896775"/>
              <a:gd name="connsiteX1" fmla="*/ 5930872 w 6803168"/>
              <a:gd name="connsiteY1" fmla="*/ 14352 h 6896775"/>
              <a:gd name="connsiteX2" fmla="*/ 6053499 w 6803168"/>
              <a:gd name="connsiteY2" fmla="*/ 6896724 h 6896775"/>
              <a:gd name="connsiteX3" fmla="*/ 0 w 6803168"/>
              <a:gd name="connsiteY3" fmla="*/ 6888415 h 6896775"/>
              <a:gd name="connsiteX4" fmla="*/ 20941 w 6803168"/>
              <a:gd name="connsiteY4" fmla="*/ 5380703 h 6896775"/>
              <a:gd name="connsiteX5" fmla="*/ 3610779 w 6803168"/>
              <a:gd name="connsiteY5" fmla="*/ 1179 h 6896775"/>
              <a:gd name="connsiteX0" fmla="*/ 3610779 w 6901824"/>
              <a:gd name="connsiteY0" fmla="*/ 13287 h 6908883"/>
              <a:gd name="connsiteX1" fmla="*/ 6065784 w 6901824"/>
              <a:gd name="connsiteY1" fmla="*/ 11470 h 6908883"/>
              <a:gd name="connsiteX2" fmla="*/ 6053499 w 6901824"/>
              <a:gd name="connsiteY2" fmla="*/ 6908832 h 6908883"/>
              <a:gd name="connsiteX3" fmla="*/ 0 w 6901824"/>
              <a:gd name="connsiteY3" fmla="*/ 6900523 h 6908883"/>
              <a:gd name="connsiteX4" fmla="*/ 20941 w 6901824"/>
              <a:gd name="connsiteY4" fmla="*/ 5392811 h 6908883"/>
              <a:gd name="connsiteX5" fmla="*/ 3610779 w 6901824"/>
              <a:gd name="connsiteY5" fmla="*/ 13287 h 6908883"/>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2883756 w 6066056"/>
              <a:gd name="connsiteY0" fmla="*/ 19750 h 6907842"/>
              <a:gd name="connsiteX1" fmla="*/ 6065784 w 6066056"/>
              <a:gd name="connsiteY1" fmla="*/ 10438 h 6907842"/>
              <a:gd name="connsiteX2" fmla="*/ 6053499 w 6066056"/>
              <a:gd name="connsiteY2" fmla="*/ 6907800 h 6907842"/>
              <a:gd name="connsiteX3" fmla="*/ 0 w 6066056"/>
              <a:gd name="connsiteY3" fmla="*/ 6899491 h 6907842"/>
              <a:gd name="connsiteX4" fmla="*/ 20941 w 6066056"/>
              <a:gd name="connsiteY4" fmla="*/ 5391779 h 6907842"/>
              <a:gd name="connsiteX5" fmla="*/ 2883756 w 6066056"/>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0 h 6918211"/>
              <a:gd name="connsiteX1" fmla="*/ 6065784 w 6066057"/>
              <a:gd name="connsiteY1" fmla="*/ 20807 h 6918211"/>
              <a:gd name="connsiteX2" fmla="*/ 6053499 w 6066057"/>
              <a:gd name="connsiteY2" fmla="*/ 6918169 h 6918211"/>
              <a:gd name="connsiteX3" fmla="*/ 0 w 6066057"/>
              <a:gd name="connsiteY3" fmla="*/ 6909860 h 6918211"/>
              <a:gd name="connsiteX4" fmla="*/ 2891251 w 6066057"/>
              <a:gd name="connsiteY4" fmla="*/ 0 h 6918211"/>
              <a:gd name="connsiteX0" fmla="*/ 2891251 w 6073557"/>
              <a:gd name="connsiteY0" fmla="*/ 1100 h 6919310"/>
              <a:gd name="connsiteX1" fmla="*/ 6073285 w 6073557"/>
              <a:gd name="connsiteY1" fmla="*/ 14377 h 6919310"/>
              <a:gd name="connsiteX2" fmla="*/ 6053499 w 6073557"/>
              <a:gd name="connsiteY2" fmla="*/ 6919269 h 6919310"/>
              <a:gd name="connsiteX3" fmla="*/ 0 w 6073557"/>
              <a:gd name="connsiteY3" fmla="*/ 6910960 h 6919310"/>
              <a:gd name="connsiteX4" fmla="*/ 2891251 w 6073557"/>
              <a:gd name="connsiteY4" fmla="*/ 1100 h 6919310"/>
              <a:gd name="connsiteX0" fmla="*/ 2891251 w 6073557"/>
              <a:gd name="connsiteY0" fmla="*/ 1100 h 6911781"/>
              <a:gd name="connsiteX1" fmla="*/ 6073285 w 6073557"/>
              <a:gd name="connsiteY1" fmla="*/ 14377 h 6911781"/>
              <a:gd name="connsiteX2" fmla="*/ 6068502 w 6073557"/>
              <a:gd name="connsiteY2" fmla="*/ 6911739 h 6911781"/>
              <a:gd name="connsiteX3" fmla="*/ 0 w 6073557"/>
              <a:gd name="connsiteY3" fmla="*/ 6910960 h 6911781"/>
              <a:gd name="connsiteX4" fmla="*/ 2891251 w 6073557"/>
              <a:gd name="connsiteY4" fmla="*/ 1100 h 6911781"/>
              <a:gd name="connsiteX0" fmla="*/ 2906254 w 6088560"/>
              <a:gd name="connsiteY0" fmla="*/ 1100 h 6933549"/>
              <a:gd name="connsiteX1" fmla="*/ 6088288 w 6088560"/>
              <a:gd name="connsiteY1" fmla="*/ 14377 h 6933549"/>
              <a:gd name="connsiteX2" fmla="*/ 6083505 w 6088560"/>
              <a:gd name="connsiteY2" fmla="*/ 6911739 h 6933549"/>
              <a:gd name="connsiteX3" fmla="*/ 0 w 6088560"/>
              <a:gd name="connsiteY3" fmla="*/ 6933549 h 6933549"/>
              <a:gd name="connsiteX4" fmla="*/ 2906254 w 6088560"/>
              <a:gd name="connsiteY4" fmla="*/ 1100 h 6933549"/>
              <a:gd name="connsiteX0" fmla="*/ 2906254 w 9163888"/>
              <a:gd name="connsiteY0" fmla="*/ 14528 h 6946977"/>
              <a:gd name="connsiteX1" fmla="*/ 9163748 w 9163888"/>
              <a:gd name="connsiteY1" fmla="*/ 11253 h 6946977"/>
              <a:gd name="connsiteX2" fmla="*/ 6083505 w 9163888"/>
              <a:gd name="connsiteY2" fmla="*/ 6925167 h 6946977"/>
              <a:gd name="connsiteX3" fmla="*/ 0 w 9163888"/>
              <a:gd name="connsiteY3" fmla="*/ 6946977 h 6946977"/>
              <a:gd name="connsiteX4" fmla="*/ 2906254 w 9163888"/>
              <a:gd name="connsiteY4" fmla="*/ 14528 h 6946977"/>
              <a:gd name="connsiteX0" fmla="*/ 2906254 w 9163888"/>
              <a:gd name="connsiteY0" fmla="*/ 14528 h 6946977"/>
              <a:gd name="connsiteX1" fmla="*/ 9163748 w 9163888"/>
              <a:gd name="connsiteY1" fmla="*/ 11253 h 6946977"/>
              <a:gd name="connsiteX2" fmla="*/ 6256655 w 9163888"/>
              <a:gd name="connsiteY2" fmla="*/ 6933444 h 6946977"/>
              <a:gd name="connsiteX3" fmla="*/ 0 w 9163888"/>
              <a:gd name="connsiteY3" fmla="*/ 6946977 h 6946977"/>
              <a:gd name="connsiteX4" fmla="*/ 2906254 w 9163888"/>
              <a:gd name="connsiteY4" fmla="*/ 14528 h 6946977"/>
              <a:gd name="connsiteX0" fmla="*/ 567043 w 9759923"/>
              <a:gd name="connsiteY0" fmla="*/ 14528 h 6946977"/>
              <a:gd name="connsiteX1" fmla="*/ 9759828 w 9759923"/>
              <a:gd name="connsiteY1" fmla="*/ 11253 h 6946977"/>
              <a:gd name="connsiteX2" fmla="*/ 6852735 w 9759923"/>
              <a:gd name="connsiteY2" fmla="*/ 6933444 h 6946977"/>
              <a:gd name="connsiteX3" fmla="*/ 596080 w 9759923"/>
              <a:gd name="connsiteY3" fmla="*/ 6946977 h 6946977"/>
              <a:gd name="connsiteX4" fmla="*/ 567043 w 9759923"/>
              <a:gd name="connsiteY4" fmla="*/ 14528 h 6946977"/>
              <a:gd name="connsiteX0" fmla="*/ 32 w 9192912"/>
              <a:gd name="connsiteY0" fmla="*/ 14528 h 6946977"/>
              <a:gd name="connsiteX1" fmla="*/ 9192817 w 9192912"/>
              <a:gd name="connsiteY1" fmla="*/ 11253 h 6946977"/>
              <a:gd name="connsiteX2" fmla="*/ 6285724 w 9192912"/>
              <a:gd name="connsiteY2" fmla="*/ 6933444 h 6946977"/>
              <a:gd name="connsiteX3" fmla="*/ 29069 w 9192912"/>
              <a:gd name="connsiteY3" fmla="*/ 6946977 h 6946977"/>
              <a:gd name="connsiteX4" fmla="*/ 32 w 9192912"/>
              <a:gd name="connsiteY4" fmla="*/ 14528 h 6946977"/>
              <a:gd name="connsiteX0" fmla="*/ 3944 w 9196824"/>
              <a:gd name="connsiteY0" fmla="*/ 14528 h 6938701"/>
              <a:gd name="connsiteX1" fmla="*/ 9196729 w 9196824"/>
              <a:gd name="connsiteY1" fmla="*/ 11253 h 6938701"/>
              <a:gd name="connsiteX2" fmla="*/ 6289636 w 9196824"/>
              <a:gd name="connsiteY2" fmla="*/ 6933444 h 6938701"/>
              <a:gd name="connsiteX3" fmla="*/ 0 w 9196824"/>
              <a:gd name="connsiteY3" fmla="*/ 6938701 h 6938701"/>
              <a:gd name="connsiteX4" fmla="*/ 3944 w 9196824"/>
              <a:gd name="connsiteY4" fmla="*/ 14528 h 6938701"/>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50037"/>
              <a:gd name="connsiteX1" fmla="*/ 9198044 w 9198139"/>
              <a:gd name="connsiteY1" fmla="*/ 11253 h 6950037"/>
              <a:gd name="connsiteX2" fmla="*/ 5944653 w 9198139"/>
              <a:gd name="connsiteY2" fmla="*/ 6949996 h 6950037"/>
              <a:gd name="connsiteX3" fmla="*/ 1315 w 9198139"/>
              <a:gd name="connsiteY3" fmla="*/ 6938701 h 6950037"/>
              <a:gd name="connsiteX4" fmla="*/ 5259 w 9198139"/>
              <a:gd name="connsiteY4" fmla="*/ 14528 h 6950037"/>
              <a:gd name="connsiteX0" fmla="*/ 5259 w 9198139"/>
              <a:gd name="connsiteY0" fmla="*/ 14528 h 6941762"/>
              <a:gd name="connsiteX1" fmla="*/ 9198044 w 9198139"/>
              <a:gd name="connsiteY1" fmla="*/ 11253 h 6941762"/>
              <a:gd name="connsiteX2" fmla="*/ 6249725 w 9198139"/>
              <a:gd name="connsiteY2" fmla="*/ 6941721 h 6941762"/>
              <a:gd name="connsiteX3" fmla="*/ 1315 w 9198139"/>
              <a:gd name="connsiteY3" fmla="*/ 6938701 h 6941762"/>
              <a:gd name="connsiteX4" fmla="*/ 5259 w 9198139"/>
              <a:gd name="connsiteY4" fmla="*/ 14528 h 6941762"/>
              <a:gd name="connsiteX0" fmla="*/ 5259 w 9198139"/>
              <a:gd name="connsiteY0" fmla="*/ 14528 h 6955449"/>
              <a:gd name="connsiteX1" fmla="*/ 9198044 w 9198139"/>
              <a:gd name="connsiteY1" fmla="*/ 11253 h 6955449"/>
              <a:gd name="connsiteX2" fmla="*/ 6249725 w 9198139"/>
              <a:gd name="connsiteY2" fmla="*/ 6941721 h 6955449"/>
              <a:gd name="connsiteX3" fmla="*/ 1315 w 9198139"/>
              <a:gd name="connsiteY3" fmla="*/ 6938701 h 6955449"/>
              <a:gd name="connsiteX4" fmla="*/ 5259 w 9198139"/>
              <a:gd name="connsiteY4" fmla="*/ 14528 h 6955449"/>
              <a:gd name="connsiteX0" fmla="*/ 5259 w 9198139"/>
              <a:gd name="connsiteY0" fmla="*/ 14528 h 6938724"/>
              <a:gd name="connsiteX1" fmla="*/ 9198044 w 9198139"/>
              <a:gd name="connsiteY1" fmla="*/ 11253 h 6938724"/>
              <a:gd name="connsiteX2" fmla="*/ 6785663 w 9198139"/>
              <a:gd name="connsiteY2" fmla="*/ 6221711 h 6938724"/>
              <a:gd name="connsiteX3" fmla="*/ 1315 w 9198139"/>
              <a:gd name="connsiteY3" fmla="*/ 6938701 h 6938724"/>
              <a:gd name="connsiteX4" fmla="*/ 5259 w 9198139"/>
              <a:gd name="connsiteY4" fmla="*/ 14528 h 6938724"/>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535267"/>
              <a:gd name="connsiteY0" fmla="*/ 14528 h 6944393"/>
              <a:gd name="connsiteX1" fmla="*/ 9198044 w 9535267"/>
              <a:gd name="connsiteY1" fmla="*/ 11253 h 6944393"/>
              <a:gd name="connsiteX2" fmla="*/ 7424201 w 9535267"/>
              <a:gd name="connsiteY2" fmla="*/ 4222712 h 6944393"/>
              <a:gd name="connsiteX3" fmla="*/ 6290951 w 9535267"/>
              <a:gd name="connsiteY3" fmla="*/ 6925170 h 6944393"/>
              <a:gd name="connsiteX4" fmla="*/ 1315 w 9535267"/>
              <a:gd name="connsiteY4" fmla="*/ 6938701 h 6944393"/>
              <a:gd name="connsiteX5" fmla="*/ 5259 w 9535267"/>
              <a:gd name="connsiteY5" fmla="*/ 14528 h 6944393"/>
              <a:gd name="connsiteX0" fmla="*/ 5259 w 9453824"/>
              <a:gd name="connsiteY0" fmla="*/ 14528 h 7045699"/>
              <a:gd name="connsiteX1" fmla="*/ 9198044 w 9453824"/>
              <a:gd name="connsiteY1" fmla="*/ 11253 h 7045699"/>
              <a:gd name="connsiteX2" fmla="*/ 6327589 w 9453824"/>
              <a:gd name="connsiteY2" fmla="*/ 6531713 h 7045699"/>
              <a:gd name="connsiteX3" fmla="*/ 6290951 w 9453824"/>
              <a:gd name="connsiteY3" fmla="*/ 6925170 h 7045699"/>
              <a:gd name="connsiteX4" fmla="*/ 1315 w 9453824"/>
              <a:gd name="connsiteY4" fmla="*/ 6938701 h 7045699"/>
              <a:gd name="connsiteX5" fmla="*/ 5259 w 9453824"/>
              <a:gd name="connsiteY5" fmla="*/ 14528 h 7045699"/>
              <a:gd name="connsiteX0" fmla="*/ 5259 w 9523772"/>
              <a:gd name="connsiteY0" fmla="*/ 14528 h 7598415"/>
              <a:gd name="connsiteX1" fmla="*/ 9198044 w 9523772"/>
              <a:gd name="connsiteY1" fmla="*/ 11253 h 7598415"/>
              <a:gd name="connsiteX2" fmla="*/ 6327589 w 9523772"/>
              <a:gd name="connsiteY2" fmla="*/ 6531713 h 7598415"/>
              <a:gd name="connsiteX3" fmla="*/ 1315 w 9523772"/>
              <a:gd name="connsiteY3" fmla="*/ 6938701 h 7598415"/>
              <a:gd name="connsiteX4" fmla="*/ 5259 w 9523772"/>
              <a:gd name="connsiteY4" fmla="*/ 14528 h 7598415"/>
              <a:gd name="connsiteX0" fmla="*/ 5259 w 9520148"/>
              <a:gd name="connsiteY0" fmla="*/ 14528 h 7774219"/>
              <a:gd name="connsiteX1" fmla="*/ 9198044 w 9520148"/>
              <a:gd name="connsiteY1" fmla="*/ 11253 h 7774219"/>
              <a:gd name="connsiteX2" fmla="*/ 6286364 w 9520148"/>
              <a:gd name="connsiteY2" fmla="*/ 6928960 h 7774219"/>
              <a:gd name="connsiteX3" fmla="*/ 1315 w 9520148"/>
              <a:gd name="connsiteY3" fmla="*/ 6938701 h 7774219"/>
              <a:gd name="connsiteX4" fmla="*/ 5259 w 9520148"/>
              <a:gd name="connsiteY4" fmla="*/ 14528 h 7774219"/>
              <a:gd name="connsiteX0" fmla="*/ 5259 w 9440741"/>
              <a:gd name="connsiteY0" fmla="*/ 14528 h 7774219"/>
              <a:gd name="connsiteX1" fmla="*/ 9198044 w 9440741"/>
              <a:gd name="connsiteY1" fmla="*/ 11253 h 7774219"/>
              <a:gd name="connsiteX2" fmla="*/ 6286364 w 9440741"/>
              <a:gd name="connsiteY2" fmla="*/ 6928960 h 7774219"/>
              <a:gd name="connsiteX3" fmla="*/ 1315 w 9440741"/>
              <a:gd name="connsiteY3" fmla="*/ 6938701 h 7774219"/>
              <a:gd name="connsiteX4" fmla="*/ 5259 w 9440741"/>
              <a:gd name="connsiteY4" fmla="*/ 14528 h 7774219"/>
              <a:gd name="connsiteX0" fmla="*/ 5259 w 9393186"/>
              <a:gd name="connsiteY0" fmla="*/ 14528 h 7774219"/>
              <a:gd name="connsiteX1" fmla="*/ 9198044 w 9393186"/>
              <a:gd name="connsiteY1" fmla="*/ 11253 h 7774219"/>
              <a:gd name="connsiteX2" fmla="*/ 6286364 w 9393186"/>
              <a:gd name="connsiteY2" fmla="*/ 6928960 h 7774219"/>
              <a:gd name="connsiteX3" fmla="*/ 1315 w 9393186"/>
              <a:gd name="connsiteY3" fmla="*/ 6938701 h 7774219"/>
              <a:gd name="connsiteX4" fmla="*/ 5259 w 9393186"/>
              <a:gd name="connsiteY4" fmla="*/ 14528 h 7774219"/>
              <a:gd name="connsiteX0" fmla="*/ 5259 w 9458240"/>
              <a:gd name="connsiteY0" fmla="*/ 14528 h 7774219"/>
              <a:gd name="connsiteX1" fmla="*/ 9198044 w 9458240"/>
              <a:gd name="connsiteY1" fmla="*/ 11253 h 7774219"/>
              <a:gd name="connsiteX2" fmla="*/ 6286364 w 9458240"/>
              <a:gd name="connsiteY2" fmla="*/ 6928960 h 7774219"/>
              <a:gd name="connsiteX3" fmla="*/ 1315 w 9458240"/>
              <a:gd name="connsiteY3" fmla="*/ 6938701 h 7774219"/>
              <a:gd name="connsiteX4" fmla="*/ 5259 w 9458240"/>
              <a:gd name="connsiteY4" fmla="*/ 14528 h 7774219"/>
              <a:gd name="connsiteX0" fmla="*/ 5259 w 7160370"/>
              <a:gd name="connsiteY0" fmla="*/ 0 h 7759691"/>
              <a:gd name="connsiteX1" fmla="*/ 6534844 w 7160370"/>
              <a:gd name="connsiteY1" fmla="*/ 87761 h 7759691"/>
              <a:gd name="connsiteX2" fmla="*/ 6286364 w 7160370"/>
              <a:gd name="connsiteY2" fmla="*/ 6914432 h 7759691"/>
              <a:gd name="connsiteX3" fmla="*/ 1315 w 7160370"/>
              <a:gd name="connsiteY3" fmla="*/ 6924173 h 7759691"/>
              <a:gd name="connsiteX4" fmla="*/ 5259 w 7160370"/>
              <a:gd name="connsiteY4" fmla="*/ 0 h 7759691"/>
              <a:gd name="connsiteX0" fmla="*/ 5259 w 9450476"/>
              <a:gd name="connsiteY0" fmla="*/ 7614 h 7767305"/>
              <a:gd name="connsiteX1" fmla="*/ 9189798 w 9450476"/>
              <a:gd name="connsiteY1" fmla="*/ 12614 h 7767305"/>
              <a:gd name="connsiteX2" fmla="*/ 6286364 w 9450476"/>
              <a:gd name="connsiteY2" fmla="*/ 6922046 h 7767305"/>
              <a:gd name="connsiteX3" fmla="*/ 1315 w 9450476"/>
              <a:gd name="connsiteY3" fmla="*/ 6931787 h 7767305"/>
              <a:gd name="connsiteX4" fmla="*/ 5259 w 9450476"/>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411135"/>
              <a:gd name="connsiteX1" fmla="*/ 9189798 w 9189893"/>
              <a:gd name="connsiteY1" fmla="*/ 12614 h 7411135"/>
              <a:gd name="connsiteX2" fmla="*/ 6286364 w 9189893"/>
              <a:gd name="connsiteY2" fmla="*/ 6922046 h 7411135"/>
              <a:gd name="connsiteX3" fmla="*/ 1315 w 9189893"/>
              <a:gd name="connsiteY3" fmla="*/ 6931787 h 7411135"/>
              <a:gd name="connsiteX4" fmla="*/ 5259 w 9189893"/>
              <a:gd name="connsiteY4" fmla="*/ 7614 h 7411135"/>
              <a:gd name="connsiteX0" fmla="*/ 5259 w 9189893"/>
              <a:gd name="connsiteY0" fmla="*/ 7614 h 6944563"/>
              <a:gd name="connsiteX1" fmla="*/ 9189798 w 9189893"/>
              <a:gd name="connsiteY1" fmla="*/ 12614 h 6944563"/>
              <a:gd name="connsiteX2" fmla="*/ 6286364 w 9189893"/>
              <a:gd name="connsiteY2" fmla="*/ 6922046 h 6944563"/>
              <a:gd name="connsiteX3" fmla="*/ 1315 w 9189893"/>
              <a:gd name="connsiteY3" fmla="*/ 6931787 h 6944563"/>
              <a:gd name="connsiteX4" fmla="*/ 5259 w 9189893"/>
              <a:gd name="connsiteY4" fmla="*/ 7614 h 6944563"/>
              <a:gd name="connsiteX0" fmla="*/ 31 w 9242382"/>
              <a:gd name="connsiteY0" fmla="*/ 0 h 7061088"/>
              <a:gd name="connsiteX1" fmla="*/ 9242287 w 9242382"/>
              <a:gd name="connsiteY1" fmla="*/ 129139 h 7061088"/>
              <a:gd name="connsiteX2" fmla="*/ 6338853 w 9242382"/>
              <a:gd name="connsiteY2" fmla="*/ 7038571 h 7061088"/>
              <a:gd name="connsiteX3" fmla="*/ 53804 w 9242382"/>
              <a:gd name="connsiteY3" fmla="*/ 7048312 h 7061088"/>
              <a:gd name="connsiteX4" fmla="*/ 31 w 9242382"/>
              <a:gd name="connsiteY4" fmla="*/ 0 h 7061088"/>
              <a:gd name="connsiteX0" fmla="*/ 62079 w 9188998"/>
              <a:gd name="connsiteY0" fmla="*/ 460116 h 6933609"/>
              <a:gd name="connsiteX1" fmla="*/ 9188902 w 9188998"/>
              <a:gd name="connsiteY1" fmla="*/ 1660 h 6933609"/>
              <a:gd name="connsiteX2" fmla="*/ 6285468 w 9188998"/>
              <a:gd name="connsiteY2" fmla="*/ 6911092 h 6933609"/>
              <a:gd name="connsiteX3" fmla="*/ 419 w 9188998"/>
              <a:gd name="connsiteY3" fmla="*/ 6920833 h 6933609"/>
              <a:gd name="connsiteX4" fmla="*/ 62079 w 9188998"/>
              <a:gd name="connsiteY4" fmla="*/ 460116 h 6933609"/>
              <a:gd name="connsiteX0" fmla="*/ 31 w 9192910"/>
              <a:gd name="connsiteY0" fmla="*/ 0 h 6953501"/>
              <a:gd name="connsiteX1" fmla="*/ 9192815 w 9192910"/>
              <a:gd name="connsiteY1" fmla="*/ 21552 h 6953501"/>
              <a:gd name="connsiteX2" fmla="*/ 6289381 w 9192910"/>
              <a:gd name="connsiteY2" fmla="*/ 6930984 h 6953501"/>
              <a:gd name="connsiteX3" fmla="*/ 4332 w 9192910"/>
              <a:gd name="connsiteY3" fmla="*/ 6940725 h 6953501"/>
              <a:gd name="connsiteX4" fmla="*/ 31 w 9192910"/>
              <a:gd name="connsiteY4" fmla="*/ 0 h 6953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2910" h="6953501">
                <a:moveTo>
                  <a:pt x="31" y="0"/>
                </a:moveTo>
                <a:cubicBezTo>
                  <a:pt x="-19640" y="19664"/>
                  <a:pt x="9227234" y="-12861"/>
                  <a:pt x="9192815" y="21552"/>
                </a:cubicBezTo>
                <a:cubicBezTo>
                  <a:pt x="8252572" y="1509135"/>
                  <a:pt x="7228517" y="3682584"/>
                  <a:pt x="6289381" y="6930984"/>
                </a:cubicBezTo>
                <a:cubicBezTo>
                  <a:pt x="6281955" y="6926921"/>
                  <a:pt x="2669" y="6975871"/>
                  <a:pt x="4332" y="6940725"/>
                </a:cubicBezTo>
                <a:cubicBezTo>
                  <a:pt x="-2565" y="6955528"/>
                  <a:pt x="12252" y="10009"/>
                  <a:pt x="31" y="0"/>
                </a:cubicBezTo>
                <a:close/>
              </a:path>
            </a:pathLst>
          </a:custGeom>
          <a:solidFill>
            <a:srgbClr val="3B2E82">
              <a:alpha val="25891"/>
            </a:srgbClr>
          </a:solidFill>
        </p:spPr>
        <p:txBody>
          <a:bodyPr anchor="ctr" anchorCtr="0">
            <a:normAutofit/>
          </a:bodyPr>
          <a:lstStyle>
            <a:lvl1pPr marL="0" indent="0" algn="ctr">
              <a:buFontTx/>
              <a:buNone/>
              <a:defRPr sz="1500" baseline="0">
                <a:solidFill>
                  <a:schemeClr val="bg1"/>
                </a:solidFill>
                <a:latin typeface="MuktaMahee Regular" panose="020B0000000000000000" pitchFamily="34" charset="77"/>
              </a:defRPr>
            </a:lvl1pPr>
          </a:lstStyle>
          <a:p>
            <a:r>
              <a:rPr lang="en-US" dirty="0"/>
              <a:t>[ Insert Picture ]</a:t>
            </a:r>
          </a:p>
        </p:txBody>
      </p:sp>
      <p:sp>
        <p:nvSpPr>
          <p:cNvPr id="14" name="Picture Placeholder 24">
            <a:extLst>
              <a:ext uri="{FF2B5EF4-FFF2-40B4-BE49-F238E27FC236}">
                <a16:creationId xmlns:a16="http://schemas.microsoft.com/office/drawing/2014/main" id="{FF96A111-B266-1C4C-97BA-B52881632B7C}"/>
              </a:ext>
            </a:extLst>
          </p:cNvPr>
          <p:cNvSpPr>
            <a:spLocks noGrp="1" noChangeAspect="1"/>
          </p:cNvSpPr>
          <p:nvPr>
            <p:ph type="pic" sz="quarter" idx="17"/>
          </p:nvPr>
        </p:nvSpPr>
        <p:spPr>
          <a:xfrm>
            <a:off x="-11114" y="-80492"/>
            <a:ext cx="6354249" cy="2016383"/>
          </a:xfrm>
          <a:blipFill dpi="0" rotWithShape="1">
            <a:blip r:embed="rId2">
              <a:alphaModFix amt="27000"/>
              <a:extLst>
                <a:ext uri="{96DAC541-7B7A-43D3-8B79-37D633B846F1}">
                  <asvg:svgBlip xmlns:asvg="http://schemas.microsoft.com/office/drawing/2016/SVG/main" r:embed="rId3"/>
                </a:ext>
              </a:extLst>
            </a:blip>
            <a:srcRect/>
            <a:stretch>
              <a:fillRect/>
            </a:stretch>
          </a:blipFill>
        </p:spPr>
        <p:txBody>
          <a:bodyPr/>
          <a:lstStyle>
            <a:lvl1pPr>
              <a:defRPr>
                <a:solidFill>
                  <a:schemeClr val="tx1">
                    <a:alpha val="0"/>
                  </a:schemeClr>
                </a:solidFill>
              </a:defRPr>
            </a:lvl1pPr>
          </a:lstStyle>
          <a:p>
            <a:r>
              <a:rPr lang="en-US"/>
              <a:t>Click icon to add picture</a:t>
            </a:r>
          </a:p>
        </p:txBody>
      </p:sp>
      <p:sp>
        <p:nvSpPr>
          <p:cNvPr id="2" name="Title 1"/>
          <p:cNvSpPr>
            <a:spLocks noGrp="1"/>
          </p:cNvSpPr>
          <p:nvPr>
            <p:ph type="title"/>
          </p:nvPr>
        </p:nvSpPr>
        <p:spPr>
          <a:xfrm>
            <a:off x="426460" y="814748"/>
            <a:ext cx="7681906" cy="513659"/>
          </a:xfrm>
          <a:prstGeom prst="rect">
            <a:avLst/>
          </a:prstGeom>
        </p:spPr>
        <p:txBody>
          <a:bodyPr anchor="t" anchorCtr="0">
            <a:noAutofit/>
          </a:bodyPr>
          <a:lstStyle>
            <a:lvl1pPr>
              <a:defRPr sz="3800" b="0" i="0" kern="0" spc="10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26314"/>
            <a:ext cx="7677406" cy="293791"/>
          </a:xfrm>
          <a:prstGeom prst="rect">
            <a:avLst/>
          </a:prstGeom>
        </p:spPr>
        <p:txBody>
          <a:bodyPr anchor="t" anchorCtr="0">
            <a:noAutofit/>
          </a:bodyPr>
          <a:lstStyle>
            <a:lvl1pPr marL="0" indent="0">
              <a:buNone/>
              <a:defRPr sz="1500" b="1" kern="0" spc="20" baseline="0">
                <a:solidFill>
                  <a:schemeClr val="bg1">
                    <a:alpha val="50000"/>
                  </a:scheme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8034224" y="2935482"/>
            <a:ext cx="3414660" cy="580261"/>
          </a:xfrm>
          <a:prstGeom prst="rect">
            <a:avLst/>
          </a:prstGeom>
        </p:spPr>
        <p:txBody>
          <a:bodyPr anchor="t" anchorCtr="0">
            <a:noAutofit/>
          </a:bodyPr>
          <a:lstStyle>
            <a:lvl1pPr marL="0" indent="0" algn="r">
              <a:lnSpc>
                <a:spcPts val="3000"/>
              </a:lnSpc>
              <a:buNone/>
              <a:defRPr sz="2500" b="0" i="0" kern="0" spc="0" baseline="0">
                <a:solidFill>
                  <a:schemeClr val="tx1"/>
                </a:solidFill>
                <a:latin typeface="MuktaMahee Medium"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8034224" y="3970938"/>
            <a:ext cx="3414660" cy="1301043"/>
          </a:xfrm>
          <a:prstGeom prst="rect">
            <a:avLst/>
          </a:prstGeom>
        </p:spPr>
        <p:txBody>
          <a:bodyPr>
            <a:noAutofit/>
          </a:bodyPr>
          <a:lstStyle>
            <a:lvl1pPr marL="0" indent="0" algn="r">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
        <p:nvSpPr>
          <p:cNvPr id="16" name="Picture Placeholder 12">
            <a:extLst>
              <a:ext uri="{FF2B5EF4-FFF2-40B4-BE49-F238E27FC236}">
                <a16:creationId xmlns:a16="http://schemas.microsoft.com/office/drawing/2014/main" id="{5B38AF0F-1B78-C244-9761-6E35E5C56DE2}"/>
              </a:ext>
            </a:extLst>
          </p:cNvPr>
          <p:cNvSpPr>
            <a:spLocks noGrp="1" noChangeAspect="1"/>
          </p:cNvSpPr>
          <p:nvPr>
            <p:ph type="pic" sz="quarter" idx="16" hasCustomPrompt="1"/>
          </p:nvPr>
        </p:nvSpPr>
        <p:spPr>
          <a:xfrm>
            <a:off x="501197" y="6102003"/>
            <a:ext cx="1516740" cy="264328"/>
          </a:xfrm>
          <a:blipFill dpi="0" rotWithShape="1">
            <a:blip r:embed="rId4">
              <a:alphaModFix amt="50000"/>
            </a:blip>
            <a:srcRect/>
            <a:stretch>
              <a:fillRect/>
            </a:stretch>
          </a:blipFill>
        </p:spPr>
        <p:txBody>
          <a:bodyPr/>
          <a:lstStyle>
            <a:lvl1pPr>
              <a:defRPr>
                <a:solidFill>
                  <a:schemeClr val="tx1">
                    <a:alpha val="0"/>
                  </a:schemeClr>
                </a:solidFill>
              </a:defRPr>
            </a:lvl1pPr>
          </a:lstStyle>
          <a:p>
            <a:r>
              <a:rPr lang="en-US" dirty="0"/>
              <a:t>Logo</a:t>
            </a:r>
          </a:p>
        </p:txBody>
      </p:sp>
    </p:spTree>
    <p:extLst>
      <p:ext uri="{BB962C8B-B14F-4D97-AF65-F5344CB8AC3E}">
        <p14:creationId xmlns:p14="http://schemas.microsoft.com/office/powerpoint/2010/main" val="36219672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Slide Number Placeholder 8">
            <a:extLst>
              <a:ext uri="{FF2B5EF4-FFF2-40B4-BE49-F238E27FC236}">
                <a16:creationId xmlns:a16="http://schemas.microsoft.com/office/drawing/2014/main" id="{422E2BA7-ED1C-CB44-A533-D08C35AF587D}"/>
              </a:ext>
            </a:extLst>
          </p:cNvPr>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
        <p:nvSpPr>
          <p:cNvPr id="8" name="Title 1">
            <a:extLst>
              <a:ext uri="{FF2B5EF4-FFF2-40B4-BE49-F238E27FC236}">
                <a16:creationId xmlns:a16="http://schemas.microsoft.com/office/drawing/2014/main" id="{D8B6D334-E4B5-F142-B852-9C734F11C150}"/>
              </a:ext>
            </a:extLst>
          </p:cNvPr>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9" name="Text Placeholder 2">
            <a:extLst>
              <a:ext uri="{FF2B5EF4-FFF2-40B4-BE49-F238E27FC236}">
                <a16:creationId xmlns:a16="http://schemas.microsoft.com/office/drawing/2014/main" id="{3334F7AB-BA8E-9948-BFE6-E9279EBC83BA}"/>
              </a:ext>
            </a:extLst>
          </p:cNvPr>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30651470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5" name="Slide Number Placeholder 8">
            <a:extLst>
              <a:ext uri="{FF2B5EF4-FFF2-40B4-BE49-F238E27FC236}">
                <a16:creationId xmlns:a16="http://schemas.microsoft.com/office/drawing/2014/main" id="{8AFC3F8F-4187-9444-AAB0-E41BA9C093E8}"/>
              </a:ext>
            </a:extLst>
          </p:cNvPr>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Tree>
    <p:extLst>
      <p:ext uri="{BB962C8B-B14F-4D97-AF65-F5344CB8AC3E}">
        <p14:creationId xmlns:p14="http://schemas.microsoft.com/office/powerpoint/2010/main" val="7643361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2C10AAB-0A7C-9D48-81EF-4D8B643B7684}"/>
              </a:ext>
            </a:extLst>
          </p:cNvPr>
          <p:cNvPicPr>
            <a:picLocks noChangeAspect="1"/>
          </p:cNvPicPr>
          <p:nvPr userDrawn="1"/>
        </p:nvPicPr>
        <p:blipFill>
          <a:blip r:embed="rId2"/>
          <a:stretch>
            <a:fillRect/>
          </a:stretch>
        </p:blipFill>
        <p:spPr>
          <a:xfrm>
            <a:off x="0" y="0"/>
            <a:ext cx="12211267" cy="6876000"/>
          </a:xfrm>
          <a:prstGeom prst="rect">
            <a:avLst/>
          </a:prstGeom>
        </p:spPr>
      </p:pic>
      <p:sp>
        <p:nvSpPr>
          <p:cNvPr id="2" name="Title 1"/>
          <p:cNvSpPr>
            <a:spLocks noGrp="1"/>
          </p:cNvSpPr>
          <p:nvPr>
            <p:ph type="ctrTitle" hasCustomPrompt="1"/>
          </p:nvPr>
        </p:nvSpPr>
        <p:spPr>
          <a:xfrm>
            <a:off x="6613509" y="3080340"/>
            <a:ext cx="5213496" cy="723601"/>
          </a:xfrm>
          <a:prstGeom prst="rect">
            <a:avLst/>
          </a:prstGeom>
        </p:spPr>
        <p:txBody>
          <a:bodyPr anchor="ctr" anchorCtr="0">
            <a:noAutofit/>
          </a:bodyPr>
          <a:lstStyle>
            <a:lvl1pPr algn="r">
              <a:lnSpc>
                <a:spcPts val="5900"/>
              </a:lnSpc>
              <a:defRPr sz="4900" b="0" i="0" kern="0" spc="200" baseline="0">
                <a:solidFill>
                  <a:schemeClr val="bg1"/>
                </a:solidFill>
                <a:latin typeface="IvyPresto Display SemiBold" panose="020B0404020101010102" pitchFamily="34" charset="0"/>
              </a:defRPr>
            </a:lvl1pPr>
          </a:lstStyle>
          <a:p>
            <a:r>
              <a:rPr lang="en-US" dirty="0"/>
              <a:t>Click to Add</a:t>
            </a:r>
            <a:br>
              <a:rPr lang="en-US" dirty="0"/>
            </a:br>
            <a:r>
              <a:rPr lang="en-US" dirty="0"/>
              <a:t>End Message</a:t>
            </a:r>
          </a:p>
        </p:txBody>
      </p:sp>
    </p:spTree>
    <p:extLst>
      <p:ext uri="{BB962C8B-B14F-4D97-AF65-F5344CB8AC3E}">
        <p14:creationId xmlns:p14="http://schemas.microsoft.com/office/powerpoint/2010/main" val="3700521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F5822-3420-C3B0-2452-3544F800020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28CE080-FFA5-0B31-A48E-A3BB773890E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4E73626-D423-25A0-688B-7B2A240F3715}"/>
              </a:ext>
            </a:extLst>
          </p:cNvPr>
          <p:cNvSpPr>
            <a:spLocks noGrp="1"/>
          </p:cNvSpPr>
          <p:nvPr>
            <p:ph type="dt" sz="half" idx="10"/>
          </p:nvPr>
        </p:nvSpPr>
        <p:spPr/>
        <p:txBody>
          <a:bodyPr/>
          <a:lstStyle/>
          <a:p>
            <a:fld id="{4F5D3A26-51FA-1344-AEE2-154FE780CA73}" type="datetimeFigureOut">
              <a:rPr lang="en-US" smtClean="0"/>
              <a:t>7/3/2024</a:t>
            </a:fld>
            <a:endParaRPr lang="en-US"/>
          </a:p>
        </p:txBody>
      </p:sp>
      <p:sp>
        <p:nvSpPr>
          <p:cNvPr id="5" name="Footer Placeholder 4">
            <a:extLst>
              <a:ext uri="{FF2B5EF4-FFF2-40B4-BE49-F238E27FC236}">
                <a16:creationId xmlns:a16="http://schemas.microsoft.com/office/drawing/2014/main" id="{5A4AA8A7-3837-791D-8870-15CAF3B53F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6FC41A-16D7-0A1F-1646-82A3D86171EE}"/>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4192851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30D9F-B06C-787E-63E7-4D8FA1811F0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E16FFA-578F-2D34-6BAF-3E10F94DFDD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BE9FC44-A906-716F-4C70-DCF7D6BDED7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1500F3B-337F-8646-4265-A8E860131359}"/>
              </a:ext>
            </a:extLst>
          </p:cNvPr>
          <p:cNvSpPr>
            <a:spLocks noGrp="1"/>
          </p:cNvSpPr>
          <p:nvPr>
            <p:ph type="dt" sz="half" idx="10"/>
          </p:nvPr>
        </p:nvSpPr>
        <p:spPr/>
        <p:txBody>
          <a:bodyPr/>
          <a:lstStyle/>
          <a:p>
            <a:fld id="{4F5D3A26-51FA-1344-AEE2-154FE780CA73}" type="datetimeFigureOut">
              <a:rPr lang="en-US" smtClean="0"/>
              <a:t>7/3/2024</a:t>
            </a:fld>
            <a:endParaRPr lang="en-US"/>
          </a:p>
        </p:txBody>
      </p:sp>
      <p:sp>
        <p:nvSpPr>
          <p:cNvPr id="6" name="Footer Placeholder 5">
            <a:extLst>
              <a:ext uri="{FF2B5EF4-FFF2-40B4-BE49-F238E27FC236}">
                <a16:creationId xmlns:a16="http://schemas.microsoft.com/office/drawing/2014/main" id="{6DC7D1BB-52A6-8D27-55F6-DCEC2BD764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9989DA-406E-B9E7-65EF-73BEFBCCF0BE}"/>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875633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EB6A5-3B4D-8B26-29F7-D994A76A0AC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20AB528-AE53-91A2-0917-B6F28E528B7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3B23E3E-DC54-3253-2617-BA9CF6A648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0085803-8FB0-719E-33D9-701D065B7F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B6327A5-3846-8693-890C-3DEB2723236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0DFB6BD-E400-4409-04D7-2F22B67860B8}"/>
              </a:ext>
            </a:extLst>
          </p:cNvPr>
          <p:cNvSpPr>
            <a:spLocks noGrp="1"/>
          </p:cNvSpPr>
          <p:nvPr>
            <p:ph type="dt" sz="half" idx="10"/>
          </p:nvPr>
        </p:nvSpPr>
        <p:spPr/>
        <p:txBody>
          <a:bodyPr/>
          <a:lstStyle/>
          <a:p>
            <a:fld id="{4F5D3A26-51FA-1344-AEE2-154FE780CA73}" type="datetimeFigureOut">
              <a:rPr lang="en-US" smtClean="0"/>
              <a:t>7/3/2024</a:t>
            </a:fld>
            <a:endParaRPr lang="en-US"/>
          </a:p>
        </p:txBody>
      </p:sp>
      <p:sp>
        <p:nvSpPr>
          <p:cNvPr id="8" name="Footer Placeholder 7">
            <a:extLst>
              <a:ext uri="{FF2B5EF4-FFF2-40B4-BE49-F238E27FC236}">
                <a16:creationId xmlns:a16="http://schemas.microsoft.com/office/drawing/2014/main" id="{C0B9ED74-F38D-F504-5215-52D83241C7E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A9F4862-395A-1779-279C-3C841B520503}"/>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6811397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BE14D-2A16-604E-199E-A43BC11B2C6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C37209A-0DD7-CA41-3B41-897A6793BB12}"/>
              </a:ext>
            </a:extLst>
          </p:cNvPr>
          <p:cNvSpPr>
            <a:spLocks noGrp="1"/>
          </p:cNvSpPr>
          <p:nvPr>
            <p:ph type="dt" sz="half" idx="10"/>
          </p:nvPr>
        </p:nvSpPr>
        <p:spPr/>
        <p:txBody>
          <a:bodyPr/>
          <a:lstStyle/>
          <a:p>
            <a:fld id="{4F5D3A26-51FA-1344-AEE2-154FE780CA73}" type="datetimeFigureOut">
              <a:rPr lang="en-US" smtClean="0"/>
              <a:t>7/3/2024</a:t>
            </a:fld>
            <a:endParaRPr lang="en-US"/>
          </a:p>
        </p:txBody>
      </p:sp>
      <p:sp>
        <p:nvSpPr>
          <p:cNvPr id="4" name="Footer Placeholder 3">
            <a:extLst>
              <a:ext uri="{FF2B5EF4-FFF2-40B4-BE49-F238E27FC236}">
                <a16:creationId xmlns:a16="http://schemas.microsoft.com/office/drawing/2014/main" id="{C715F745-730B-4269-CB28-E2B43EFE1C1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E9944EA-E6BA-BA0E-0786-A94905605CAD}"/>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16859171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342025-567A-771D-20A5-0A9D3618A9B8}"/>
              </a:ext>
            </a:extLst>
          </p:cNvPr>
          <p:cNvSpPr>
            <a:spLocks noGrp="1"/>
          </p:cNvSpPr>
          <p:nvPr>
            <p:ph type="dt" sz="half" idx="10"/>
          </p:nvPr>
        </p:nvSpPr>
        <p:spPr/>
        <p:txBody>
          <a:bodyPr/>
          <a:lstStyle/>
          <a:p>
            <a:fld id="{4F5D3A26-51FA-1344-AEE2-154FE780CA73}" type="datetimeFigureOut">
              <a:rPr lang="en-US" smtClean="0"/>
              <a:t>7/3/2024</a:t>
            </a:fld>
            <a:endParaRPr lang="en-US"/>
          </a:p>
        </p:txBody>
      </p:sp>
      <p:sp>
        <p:nvSpPr>
          <p:cNvPr id="3" name="Footer Placeholder 2">
            <a:extLst>
              <a:ext uri="{FF2B5EF4-FFF2-40B4-BE49-F238E27FC236}">
                <a16:creationId xmlns:a16="http://schemas.microsoft.com/office/drawing/2014/main" id="{2C5BEECB-8C30-20C3-3FF0-96A932556D9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86BF557-42A6-A888-3FED-95473370389F}"/>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1865078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A2E8F-4761-F6A9-4B89-A62176AA3B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091E63A-370C-01B2-8D3B-7164E6B836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DBB8C3E-39DB-C343-2D8E-9718D913B2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4EE4CB-9BC2-3F53-3B21-632815C3BF71}"/>
              </a:ext>
            </a:extLst>
          </p:cNvPr>
          <p:cNvSpPr>
            <a:spLocks noGrp="1"/>
          </p:cNvSpPr>
          <p:nvPr>
            <p:ph type="dt" sz="half" idx="10"/>
          </p:nvPr>
        </p:nvSpPr>
        <p:spPr/>
        <p:txBody>
          <a:bodyPr/>
          <a:lstStyle/>
          <a:p>
            <a:fld id="{4F5D3A26-51FA-1344-AEE2-154FE780CA73}" type="datetimeFigureOut">
              <a:rPr lang="en-US" smtClean="0"/>
              <a:t>7/3/2024</a:t>
            </a:fld>
            <a:endParaRPr lang="en-US"/>
          </a:p>
        </p:txBody>
      </p:sp>
      <p:sp>
        <p:nvSpPr>
          <p:cNvPr id="6" name="Footer Placeholder 5">
            <a:extLst>
              <a:ext uri="{FF2B5EF4-FFF2-40B4-BE49-F238E27FC236}">
                <a16:creationId xmlns:a16="http://schemas.microsoft.com/office/drawing/2014/main" id="{2798F3F1-0969-CBA9-10B0-D427BC273AB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2CD1EC-EF68-7391-5D10-36CEA15E20CB}"/>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615637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1C357-C477-4D8C-9F68-A6C61F4E1D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491B2BA-1921-B2C2-D3FD-998749C6D8D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62AC1A1-EE24-6046-97EA-B66E83E6AE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BC6C492-CF9D-AE27-4F35-3D99793BEDE5}"/>
              </a:ext>
            </a:extLst>
          </p:cNvPr>
          <p:cNvSpPr>
            <a:spLocks noGrp="1"/>
          </p:cNvSpPr>
          <p:nvPr>
            <p:ph type="dt" sz="half" idx="10"/>
          </p:nvPr>
        </p:nvSpPr>
        <p:spPr/>
        <p:txBody>
          <a:bodyPr/>
          <a:lstStyle/>
          <a:p>
            <a:fld id="{4F5D3A26-51FA-1344-AEE2-154FE780CA73}" type="datetimeFigureOut">
              <a:rPr lang="en-US" smtClean="0"/>
              <a:t>7/3/2024</a:t>
            </a:fld>
            <a:endParaRPr lang="en-US"/>
          </a:p>
        </p:txBody>
      </p:sp>
      <p:sp>
        <p:nvSpPr>
          <p:cNvPr id="6" name="Footer Placeholder 5">
            <a:extLst>
              <a:ext uri="{FF2B5EF4-FFF2-40B4-BE49-F238E27FC236}">
                <a16:creationId xmlns:a16="http://schemas.microsoft.com/office/drawing/2014/main" id="{765BC03E-88B0-13ED-00ED-EDD60D28E56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AD38CC-0AC2-06E5-6816-87EE29FCD132}"/>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741430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jp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6627C30-D851-ED2B-57E2-9F5C65A574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DB1B72D-3792-34D4-B7D2-ED32B49FA9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584BF3-3C4F-A164-8E35-3A732F5CC3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5D3A26-51FA-1344-AEE2-154FE780CA73}" type="datetimeFigureOut">
              <a:rPr lang="en-US" smtClean="0"/>
              <a:t>7/3/2024</a:t>
            </a:fld>
            <a:endParaRPr lang="en-US"/>
          </a:p>
        </p:txBody>
      </p:sp>
      <p:sp>
        <p:nvSpPr>
          <p:cNvPr id="5" name="Footer Placeholder 4">
            <a:extLst>
              <a:ext uri="{FF2B5EF4-FFF2-40B4-BE49-F238E27FC236}">
                <a16:creationId xmlns:a16="http://schemas.microsoft.com/office/drawing/2014/main" id="{F39DADBE-1479-F8B2-FB32-00958B9E347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BE9A473-8E4C-DD32-5797-008611A803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4FDA4E-80C6-E64E-895E-EC4C8BAF3D0C}" type="slidenum">
              <a:rPr lang="en-US" smtClean="0"/>
              <a:t>‹#›</a:t>
            </a:fld>
            <a:endParaRPr lang="en-US"/>
          </a:p>
        </p:txBody>
      </p:sp>
    </p:spTree>
    <p:extLst>
      <p:ext uri="{BB962C8B-B14F-4D97-AF65-F5344CB8AC3E}">
        <p14:creationId xmlns:p14="http://schemas.microsoft.com/office/powerpoint/2010/main" val="15514713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06D4E53-08BA-BE42-A02F-58E2BBD69C70}"/>
              </a:ext>
            </a:extLst>
          </p:cNvPr>
          <p:cNvPicPr>
            <a:picLocks noChangeAspect="1"/>
          </p:cNvPicPr>
          <p:nvPr userDrawn="1"/>
        </p:nvPicPr>
        <p:blipFill>
          <a:blip r:embed="rId15"/>
          <a:stretch>
            <a:fillRect/>
          </a:stretch>
        </p:blipFill>
        <p:spPr>
          <a:xfrm>
            <a:off x="-11792" y="8164"/>
            <a:ext cx="12179300" cy="6858000"/>
          </a:xfrm>
          <a:prstGeom prst="rect">
            <a:avLst/>
          </a:prstGeom>
        </p:spPr>
      </p:pic>
      <p:sp>
        <p:nvSpPr>
          <p:cNvPr id="2" name="Title Placeholder 1"/>
          <p:cNvSpPr>
            <a:spLocks noGrp="1"/>
          </p:cNvSpPr>
          <p:nvPr>
            <p:ph type="title"/>
          </p:nvPr>
        </p:nvSpPr>
        <p:spPr>
          <a:xfrm>
            <a:off x="421822" y="816430"/>
            <a:ext cx="10515600" cy="644978"/>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6" name="Slide Number Placeholder 5"/>
          <p:cNvSpPr>
            <a:spLocks noGrp="1"/>
          </p:cNvSpPr>
          <p:nvPr>
            <p:ph type="sldNum" sz="quarter" idx="4"/>
          </p:nvPr>
        </p:nvSpPr>
        <p:spPr>
          <a:xfrm>
            <a:off x="9059636" y="6108471"/>
            <a:ext cx="2743200" cy="365125"/>
          </a:xfrm>
          <a:prstGeom prst="rect">
            <a:avLst/>
          </a:prstGeom>
        </p:spPr>
        <p:txBody>
          <a:bodyPr vert="horz" lIns="91440" tIns="45720" rIns="91440" bIns="45720" rtlCol="0" anchor="ctr"/>
          <a:lstStyle>
            <a:lvl1pPr algn="r">
              <a:defRPr sz="1200" baseline="0">
                <a:solidFill>
                  <a:schemeClr val="tx1"/>
                </a:solidFill>
              </a:defRPr>
            </a:lvl1pPr>
          </a:lstStyle>
          <a:p>
            <a:fld id="{A738FFEA-31A8-2A45-BE95-11B41D2245F5}" type="slidenum">
              <a:rPr lang="en-US" smtClean="0"/>
              <a:pPr/>
              <a:t>‹#›</a:t>
            </a:fld>
            <a:endParaRPr lang="en-US"/>
          </a:p>
        </p:txBody>
      </p:sp>
      <p:sp>
        <p:nvSpPr>
          <p:cNvPr id="10" name="Text Placeholder 9">
            <a:extLst>
              <a:ext uri="{FF2B5EF4-FFF2-40B4-BE49-F238E27FC236}">
                <a16:creationId xmlns:a16="http://schemas.microsoft.com/office/drawing/2014/main" id="{AF857D11-A882-A947-9FD3-680E8241CE37}"/>
              </a:ext>
            </a:extLst>
          </p:cNvPr>
          <p:cNvSpPr>
            <a:spLocks noGrp="1"/>
          </p:cNvSpPr>
          <p:nvPr>
            <p:ph type="body" idx="1"/>
          </p:nvPr>
        </p:nvSpPr>
        <p:spPr>
          <a:xfrm>
            <a:off x="838200" y="2687181"/>
            <a:ext cx="10099222" cy="199095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19717198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hf hdr="0" ftr="0"/>
  <p:txStyles>
    <p:titleStyle>
      <a:lvl1pPr algn="l" defTabSz="914400" rtl="0" eaLnBrk="1" latinLnBrk="0" hangingPunct="1">
        <a:lnSpc>
          <a:spcPct val="90000"/>
        </a:lnSpc>
        <a:spcBef>
          <a:spcPct val="0"/>
        </a:spcBef>
        <a:buNone/>
        <a:defRPr sz="3800" b="1" i="0" kern="0" spc="100" baseline="0">
          <a:solidFill>
            <a:schemeClr val="tx1"/>
          </a:solidFill>
          <a:latin typeface="IvyPresto Display" panose="020B0404020101010102" pitchFamily="34" charset="0"/>
          <a:ea typeface="+mj-ea"/>
          <a:cs typeface="+mj-cs"/>
        </a:defRPr>
      </a:lvl1pPr>
    </p:titleStyle>
    <p:bodyStyle>
      <a:lvl1pPr marL="0" indent="0" algn="l" defTabSz="914400" rtl="0" eaLnBrk="1" latinLnBrk="0" hangingPunct="1">
        <a:lnSpc>
          <a:spcPts val="3000"/>
        </a:lnSpc>
        <a:spcBef>
          <a:spcPts val="1000"/>
        </a:spcBef>
        <a:buFontTx/>
        <a:buNone/>
        <a:defRPr sz="2500" kern="0" spc="100" baseline="0">
          <a:solidFill>
            <a:schemeClr val="tx1"/>
          </a:solidFill>
          <a:latin typeface="MuktaMahee Light" panose="020B0000000000000000" pitchFamily="34" charset="77"/>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7.xml"/><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2.xml"/><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6132339" y="-5061"/>
            <a:ext cx="6083123"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dirty="0"/>
              <a:t>Housekeeping</a:t>
            </a:r>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a:xfrm>
            <a:off x="430960" y="334552"/>
            <a:ext cx="7677406" cy="480196"/>
          </a:xfrm>
        </p:spPr>
        <p:txBody>
          <a:bodyPr/>
          <a:lstStyle/>
          <a:p>
            <a:r>
              <a:rPr lang="en-US" dirty="0"/>
              <a:t>Module 16 – Group Facilitation</a:t>
            </a:r>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1</a:t>
            </a:fld>
            <a:endParaRPr lang="en-US" dirty="0"/>
          </a:p>
        </p:txBody>
      </p:sp>
      <p:sp>
        <p:nvSpPr>
          <p:cNvPr id="8" name="Text Placeholder 6">
            <a:extLst>
              <a:ext uri="{FF2B5EF4-FFF2-40B4-BE49-F238E27FC236}">
                <a16:creationId xmlns:a16="http://schemas.microsoft.com/office/drawing/2014/main" id="{4039FE49-E687-60E4-DBDC-EB9FF051193D}"/>
              </a:ext>
            </a:extLst>
          </p:cNvPr>
          <p:cNvSpPr txBox="1">
            <a:spLocks/>
          </p:cNvSpPr>
          <p:nvPr/>
        </p:nvSpPr>
        <p:spPr>
          <a:xfrm>
            <a:off x="426460" y="1514812"/>
            <a:ext cx="6083123" cy="4873462"/>
          </a:xfrm>
          <a:prstGeom prst="rect">
            <a:avLst/>
          </a:prstGeom>
        </p:spPr>
        <p:txBody>
          <a:bodyPr vert="horz" lIns="91440" tIns="45720" rIns="91440" bIns="45720" rtlCol="0">
            <a:noAutofit/>
          </a:bodyPr>
          <a:lstStyle>
            <a:lvl1pPr marL="0" indent="0" algn="l" defTabSz="914400" rtl="0" eaLnBrk="1" latinLnBrk="0" hangingPunct="1">
              <a:lnSpc>
                <a:spcPts val="2600"/>
              </a:lnSpc>
              <a:spcBef>
                <a:spcPts val="0"/>
              </a:spcBef>
              <a:buFontTx/>
              <a:buNone/>
              <a:defRPr sz="1600" kern="0" spc="10" baseline="0">
                <a:solidFill>
                  <a:schemeClr val="tx1"/>
                </a:solidFill>
                <a:latin typeface="IvyPresto Text" panose="020B0404020101010102" pitchFamily="34" charset="0"/>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Aft>
                <a:spcPts val="1200"/>
              </a:spcAft>
              <a:buFont typeface="Arial" panose="020B0604020202020204" pitchFamily="34" charset="0"/>
              <a:buChar char="•"/>
            </a:pPr>
            <a:r>
              <a:rPr lang="en-US" sz="2000" dirty="0"/>
              <a:t>Please mute yourself if you are not speaking. </a:t>
            </a:r>
          </a:p>
          <a:p>
            <a:pPr marL="342900" indent="-342900">
              <a:spcAft>
                <a:spcPts val="1200"/>
              </a:spcAft>
              <a:buFont typeface="Arial" panose="020B0604020202020204" pitchFamily="34" charset="0"/>
              <a:buChar char="•"/>
            </a:pPr>
            <a:r>
              <a:rPr lang="en-US" sz="2000" dirty="0"/>
              <a:t>Feel free to include your pronouns in your Zoom Name.</a:t>
            </a:r>
          </a:p>
          <a:p>
            <a:pPr marL="342900" indent="-342900">
              <a:spcAft>
                <a:spcPts val="1200"/>
              </a:spcAft>
              <a:buFont typeface="Arial" panose="020B0604020202020204" pitchFamily="34" charset="0"/>
              <a:buChar char="•"/>
            </a:pPr>
            <a:r>
              <a:rPr lang="en-US" sz="2000" dirty="0"/>
              <a:t>Use Zoom reaction tools, chat box, hands up, etc.</a:t>
            </a:r>
          </a:p>
          <a:p>
            <a:pPr marL="342900" indent="-342900">
              <a:spcAft>
                <a:spcPts val="1200"/>
              </a:spcAft>
              <a:buFont typeface="Arial" panose="020B0604020202020204" pitchFamily="34" charset="0"/>
              <a:buChar char="•"/>
            </a:pPr>
            <a:r>
              <a:rPr lang="en-US" sz="2000" dirty="0"/>
              <a:t>Be prepared to have video on at all times; as such, please be appropriately dressed and limit distractions.</a:t>
            </a:r>
          </a:p>
          <a:p>
            <a:pPr marL="342900" indent="-342900">
              <a:spcAft>
                <a:spcPts val="1200"/>
              </a:spcAft>
              <a:buFont typeface="Arial" panose="020B0604020202020204" pitchFamily="34" charset="0"/>
              <a:buChar char="•"/>
            </a:pPr>
            <a:r>
              <a:rPr lang="en-US" sz="2000" dirty="0"/>
              <a:t>Contribute to the conversations out loud and in the chat box.</a:t>
            </a:r>
          </a:p>
          <a:p>
            <a:pPr marL="342900" indent="-342900">
              <a:spcAft>
                <a:spcPts val="1200"/>
              </a:spcAft>
              <a:buFont typeface="Arial" panose="020B0604020202020204" pitchFamily="34" charset="0"/>
              <a:buChar char="•"/>
            </a:pPr>
            <a:r>
              <a:rPr lang="en-US" sz="2000" dirty="0"/>
              <a:t>If someone has already shared what you were going to say, lower your hand and put “agree” in the chat.</a:t>
            </a:r>
          </a:p>
        </p:txBody>
      </p:sp>
    </p:spTree>
    <p:extLst>
      <p:ext uri="{BB962C8B-B14F-4D97-AF65-F5344CB8AC3E}">
        <p14:creationId xmlns:p14="http://schemas.microsoft.com/office/powerpoint/2010/main" val="24929677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sz="4000" b="1" dirty="0">
                <a:solidFill>
                  <a:schemeClr val="tx1">
                    <a:lumMod val="85000"/>
                    <a:lumOff val="15000"/>
                  </a:schemeClr>
                </a:solidFill>
              </a:rPr>
              <a:t>Confidentiality</a:t>
            </a:r>
            <a:endParaRPr lang="en-US" b="1" dirty="0"/>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dirty="0"/>
              <a:t>Module 16 – Group Facilitation</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10</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1808603"/>
            <a:ext cx="11353282" cy="4234649"/>
          </a:xfrm>
        </p:spPr>
        <p:txBody>
          <a:bodyPr/>
          <a:lstStyle/>
          <a:p>
            <a:pPr marL="457200" indent="-457200" algn="l">
              <a:lnSpc>
                <a:spcPct val="100000"/>
              </a:lnSpc>
              <a:spcAft>
                <a:spcPts val="1200"/>
              </a:spcAft>
              <a:buFont typeface="Arial" panose="020B0604020202020204" pitchFamily="34" charset="0"/>
              <a:buChar char="•"/>
            </a:pPr>
            <a:r>
              <a:rPr lang="en-CA" sz="2000" dirty="0"/>
              <a:t>While we can encourage confidentiality in the Peer Group setting, we unfortunately cannot guarantee it for our Peers. Though we might not repeat anything said in the group, we cannot promise the same to other group members. </a:t>
            </a:r>
          </a:p>
          <a:p>
            <a:pPr marL="457200" indent="-457200" algn="l">
              <a:lnSpc>
                <a:spcPct val="100000"/>
              </a:lnSpc>
              <a:spcAft>
                <a:spcPts val="1200"/>
              </a:spcAft>
              <a:buFont typeface="Arial" panose="020B0604020202020204" pitchFamily="34" charset="0"/>
              <a:buChar char="•"/>
            </a:pPr>
            <a:r>
              <a:rPr lang="en-CA" sz="2000" dirty="0"/>
              <a:t>For online group sessions, this can be even harder as some people do not have complete privacy in their home. </a:t>
            </a:r>
          </a:p>
          <a:p>
            <a:pPr marL="457200" indent="-457200" algn="l">
              <a:lnSpc>
                <a:spcPct val="100000"/>
              </a:lnSpc>
              <a:spcAft>
                <a:spcPts val="1200"/>
              </a:spcAft>
              <a:buFont typeface="Arial" panose="020B0604020202020204" pitchFamily="34" charset="0"/>
              <a:buChar char="•"/>
            </a:pPr>
            <a:r>
              <a:rPr lang="en-CA" sz="2000" dirty="0"/>
              <a:t>Though we ask group members not to record any aspect of group meetings, and we can turn off recording capabilities, this cannot be fully enforced.</a:t>
            </a:r>
          </a:p>
          <a:p>
            <a:pPr marL="457200" indent="-457200" algn="l">
              <a:lnSpc>
                <a:spcPct val="100000"/>
              </a:lnSpc>
              <a:spcAft>
                <a:spcPts val="1200"/>
              </a:spcAft>
              <a:buFont typeface="Arial" panose="020B0604020202020204" pitchFamily="34" charset="0"/>
              <a:buChar char="•"/>
            </a:pPr>
            <a:r>
              <a:rPr lang="en-CA" sz="2000" dirty="0"/>
              <a:t>For those reasons, some groups allow group members to turn their cameras off and/or use a pseudonym when they are sharing. </a:t>
            </a:r>
          </a:p>
          <a:p>
            <a:pPr marL="457200" indent="-457200" algn="l">
              <a:lnSpc>
                <a:spcPct val="100000"/>
              </a:lnSpc>
              <a:spcAft>
                <a:spcPts val="1200"/>
              </a:spcAft>
              <a:buFont typeface="Arial" panose="020B0604020202020204" pitchFamily="34" charset="0"/>
              <a:buChar char="•"/>
            </a:pPr>
            <a:r>
              <a:rPr lang="en-CA" sz="2000" dirty="0"/>
              <a:t>Create a password for the group invitation so that uninvited people cannot attend the meeting. </a:t>
            </a:r>
          </a:p>
        </p:txBody>
      </p:sp>
    </p:spTree>
    <p:extLst>
      <p:ext uri="{BB962C8B-B14F-4D97-AF65-F5344CB8AC3E}">
        <p14:creationId xmlns:p14="http://schemas.microsoft.com/office/powerpoint/2010/main" val="37288504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3305DF8-7FCC-814B-9EFC-373A2E2C5D01}"/>
              </a:ext>
            </a:extLst>
          </p:cNvPr>
          <p:cNvSpPr>
            <a:spLocks noGrp="1"/>
          </p:cNvSpPr>
          <p:nvPr>
            <p:ph type="pic" sz="quarter" idx="18"/>
          </p:nvPr>
        </p:nvSpPr>
        <p:spPr>
          <a:xfrm>
            <a:off x="-14771" y="-20440"/>
            <a:ext cx="7642206" cy="6921450"/>
          </a:xfrm>
        </p:spPr>
        <p:txBody>
          <a:bodyPr/>
          <a:lstStyle/>
          <a:p>
            <a:endParaRPr lang="en-CA"/>
          </a:p>
        </p:txBody>
      </p:sp>
      <p:pic>
        <p:nvPicPr>
          <p:cNvPr id="12" name="Picture Placeholder 11">
            <a:extLst>
              <a:ext uri="{FF2B5EF4-FFF2-40B4-BE49-F238E27FC236}">
                <a16:creationId xmlns:a16="http://schemas.microsoft.com/office/drawing/2014/main" id="{C2C0A7E8-91EF-B04A-8FDA-215E358FEDE2}"/>
              </a:ext>
            </a:extLst>
          </p:cNvPr>
          <p:cNvPicPr>
            <a:picLocks noGrp="1" noChangeAspect="1"/>
          </p:cNvPicPr>
          <p:nvPr>
            <p:ph type="pic" sz="quarter" idx="11"/>
          </p:nvPr>
        </p:nvPicPr>
        <p:blipFill>
          <a:blip r:embed="rId3">
            <a:alphaModFix amt="30000"/>
          </a:blip>
          <a:srcRect l="5772" r="5772"/>
          <a:stretch>
            <a:fillRect/>
          </a:stretch>
        </p:blipFill>
        <p:spPr>
          <a:xfrm>
            <a:off x="-14771" y="-20440"/>
            <a:ext cx="7642205" cy="6921450"/>
          </a:xfrm>
        </p:spPr>
      </p:pic>
      <p:sp>
        <p:nvSpPr>
          <p:cNvPr id="4" name="Picture Placeholder 3">
            <a:extLst>
              <a:ext uri="{FF2B5EF4-FFF2-40B4-BE49-F238E27FC236}">
                <a16:creationId xmlns:a16="http://schemas.microsoft.com/office/drawing/2014/main" id="{86382D7C-599D-D240-9813-F92864B74886}"/>
              </a:ext>
            </a:extLst>
          </p:cNvPr>
          <p:cNvSpPr>
            <a:spLocks noGrp="1"/>
          </p:cNvSpPr>
          <p:nvPr>
            <p:ph type="pic" sz="quarter" idx="17"/>
          </p:nvPr>
        </p:nvSpPr>
        <p:spPr/>
        <p:txBody>
          <a:bodyPr/>
          <a:lstStyle/>
          <a:p>
            <a:endParaRPr lang="en-CA"/>
          </a:p>
        </p:txBody>
      </p:sp>
      <p:sp>
        <p:nvSpPr>
          <p:cNvPr id="5" name="Title 4">
            <a:extLst>
              <a:ext uri="{FF2B5EF4-FFF2-40B4-BE49-F238E27FC236}">
                <a16:creationId xmlns:a16="http://schemas.microsoft.com/office/drawing/2014/main" id="{84EE2D90-47FC-1F4B-89FF-CF7D156FA67B}"/>
              </a:ext>
            </a:extLst>
          </p:cNvPr>
          <p:cNvSpPr>
            <a:spLocks noGrp="1"/>
          </p:cNvSpPr>
          <p:nvPr>
            <p:ph type="title"/>
          </p:nvPr>
        </p:nvSpPr>
        <p:spPr/>
        <p:txBody>
          <a:bodyPr/>
          <a:lstStyle/>
          <a:p>
            <a:r>
              <a:rPr lang="en-US" dirty="0"/>
              <a:t>Confidentiality Skills Practice</a:t>
            </a:r>
          </a:p>
        </p:txBody>
      </p:sp>
      <p:sp>
        <p:nvSpPr>
          <p:cNvPr id="6" name="Text Placeholder 5">
            <a:extLst>
              <a:ext uri="{FF2B5EF4-FFF2-40B4-BE49-F238E27FC236}">
                <a16:creationId xmlns:a16="http://schemas.microsoft.com/office/drawing/2014/main" id="{2C7F598A-549B-2847-ACD7-9B04491E276B}"/>
              </a:ext>
            </a:extLst>
          </p:cNvPr>
          <p:cNvSpPr>
            <a:spLocks noGrp="1"/>
          </p:cNvSpPr>
          <p:nvPr>
            <p:ph type="body" idx="1"/>
          </p:nvPr>
        </p:nvSpPr>
        <p:spPr>
          <a:xfrm>
            <a:off x="430960" y="326314"/>
            <a:ext cx="7677406" cy="488434"/>
          </a:xfrm>
        </p:spPr>
        <p:txBody>
          <a:bodyPr/>
          <a:lstStyle/>
          <a:p>
            <a:r>
              <a:rPr lang="en-US" dirty="0"/>
              <a:t>Module 16 – Group Facilitation</a:t>
            </a:r>
          </a:p>
        </p:txBody>
      </p:sp>
      <p:sp>
        <p:nvSpPr>
          <p:cNvPr id="8" name="Slide Number Placeholder 7">
            <a:extLst>
              <a:ext uri="{FF2B5EF4-FFF2-40B4-BE49-F238E27FC236}">
                <a16:creationId xmlns:a16="http://schemas.microsoft.com/office/drawing/2014/main" id="{65FA97B2-0073-654E-AC8B-2DEF9D906530}"/>
              </a:ext>
            </a:extLst>
          </p:cNvPr>
          <p:cNvSpPr>
            <a:spLocks noGrp="1"/>
          </p:cNvSpPr>
          <p:nvPr>
            <p:ph type="sldNum" sz="quarter" idx="12"/>
          </p:nvPr>
        </p:nvSpPr>
        <p:spPr/>
        <p:txBody>
          <a:bodyPr/>
          <a:lstStyle/>
          <a:p>
            <a:fld id="{A738FFEA-31A8-2A45-BE95-11B41D2245F5}" type="slidenum">
              <a:rPr lang="en-US" smtClean="0"/>
              <a:pPr/>
              <a:t>11</a:t>
            </a:fld>
            <a:endParaRPr lang="en-US" dirty="0"/>
          </a:p>
        </p:txBody>
      </p:sp>
      <p:sp>
        <p:nvSpPr>
          <p:cNvPr id="9" name="Text Placeholder 8">
            <a:extLst>
              <a:ext uri="{FF2B5EF4-FFF2-40B4-BE49-F238E27FC236}">
                <a16:creationId xmlns:a16="http://schemas.microsoft.com/office/drawing/2014/main" id="{C47277CE-0C50-EA42-97CE-E5CB8DD022DF}"/>
              </a:ext>
            </a:extLst>
          </p:cNvPr>
          <p:cNvSpPr>
            <a:spLocks noGrp="1"/>
          </p:cNvSpPr>
          <p:nvPr>
            <p:ph type="body" sz="quarter" idx="14"/>
          </p:nvPr>
        </p:nvSpPr>
        <p:spPr>
          <a:xfrm>
            <a:off x="7627435" y="604319"/>
            <a:ext cx="4152308" cy="2676228"/>
          </a:xfrm>
        </p:spPr>
        <p:txBody>
          <a:bodyPr/>
          <a:lstStyle/>
          <a:p>
            <a:pPr marL="0" indent="0" algn="l">
              <a:buNone/>
            </a:pPr>
            <a:r>
              <a:rPr lang="en-US" sz="2000" dirty="0"/>
              <a:t>Your peer is interested in attending an online Peer Support group but has concerns about the online environment. They have heard about “</a:t>
            </a:r>
            <a:r>
              <a:rPr lang="en-US" sz="2000" dirty="0" err="1"/>
              <a:t>ZoomBombing</a:t>
            </a:r>
            <a:r>
              <a:rPr lang="en-US" sz="2000" dirty="0"/>
              <a:t>” and are worried that group members do not take confidentiality as seriously in an online setting. </a:t>
            </a:r>
          </a:p>
          <a:p>
            <a:pPr marL="0" indent="0" algn="l">
              <a:buNone/>
            </a:pPr>
            <a:endParaRPr lang="en-US" sz="2000" dirty="0"/>
          </a:p>
          <a:p>
            <a:pPr marL="0" lvl="0" indent="0" eaLnBrk="0" fontAlgn="base" hangingPunct="0">
              <a:lnSpc>
                <a:spcPct val="100000"/>
              </a:lnSpc>
              <a:spcBef>
                <a:spcPct val="0"/>
              </a:spcBef>
              <a:spcAft>
                <a:spcPct val="0"/>
              </a:spcAft>
              <a:buNone/>
            </a:pPr>
            <a:endParaRPr lang="en-US" altLang="en-US" sz="2000" dirty="0">
              <a:latin typeface="+mj-lt"/>
              <a:ea typeface="Calibri" panose="020F0502020204030204" pitchFamily="34" charset="0"/>
              <a:cs typeface="Arial" panose="020B0604020202020204" pitchFamily="34" charset="0"/>
            </a:endParaRPr>
          </a:p>
        </p:txBody>
      </p:sp>
      <p:sp>
        <p:nvSpPr>
          <p:cNvPr id="10" name="Picture Placeholder 9">
            <a:extLst>
              <a:ext uri="{FF2B5EF4-FFF2-40B4-BE49-F238E27FC236}">
                <a16:creationId xmlns:a16="http://schemas.microsoft.com/office/drawing/2014/main" id="{FE28A750-8F6B-E849-9A30-67234E3BBD2B}"/>
              </a:ext>
            </a:extLst>
          </p:cNvPr>
          <p:cNvSpPr>
            <a:spLocks noGrp="1"/>
          </p:cNvSpPr>
          <p:nvPr>
            <p:ph type="pic" sz="quarter" idx="16"/>
          </p:nvPr>
        </p:nvSpPr>
        <p:spPr/>
        <p:txBody>
          <a:bodyPr>
            <a:normAutofit fontScale="25000" lnSpcReduction="20000"/>
          </a:bodyPr>
          <a:lstStyle/>
          <a:p>
            <a:endParaRPr lang="en-CA"/>
          </a:p>
        </p:txBody>
      </p:sp>
      <p:sp>
        <p:nvSpPr>
          <p:cNvPr id="3" name="TextBox 2">
            <a:extLst>
              <a:ext uri="{FF2B5EF4-FFF2-40B4-BE49-F238E27FC236}">
                <a16:creationId xmlns:a16="http://schemas.microsoft.com/office/drawing/2014/main" id="{CEBD8D8E-EB4B-F043-03E0-8AB28E986FFD}"/>
              </a:ext>
            </a:extLst>
          </p:cNvPr>
          <p:cNvSpPr txBox="1"/>
          <p:nvPr/>
        </p:nvSpPr>
        <p:spPr>
          <a:xfrm>
            <a:off x="6474542" y="3637599"/>
            <a:ext cx="5305200" cy="2862322"/>
          </a:xfrm>
          <a:prstGeom prst="rect">
            <a:avLst/>
          </a:prstGeom>
          <a:noFill/>
        </p:spPr>
        <p:txBody>
          <a:bodyPr wrap="square" rtlCol="0">
            <a:spAutoFit/>
          </a:bodyPr>
          <a:lstStyle/>
          <a:p>
            <a:r>
              <a:rPr lang="en-US" sz="2000" dirty="0"/>
              <a:t>Practice what you would say to a Peer who brought up these concerns. Speak as though you are speaking directly to your Peer. </a:t>
            </a:r>
          </a:p>
          <a:p>
            <a:pPr marL="0" indent="0">
              <a:buNone/>
            </a:pPr>
            <a:endParaRPr lang="en-US" sz="2000" dirty="0"/>
          </a:p>
          <a:p>
            <a:pPr marL="0" indent="0">
              <a:spcAft>
                <a:spcPts val="1200"/>
              </a:spcAft>
              <a:buNone/>
            </a:pPr>
            <a:r>
              <a:rPr lang="en-US" sz="2000" dirty="0"/>
              <a:t>Each person in the group takes turns, then compare your different approaches. </a:t>
            </a:r>
          </a:p>
          <a:p>
            <a:pPr marL="0" indent="0">
              <a:spcAft>
                <a:spcPts val="1200"/>
              </a:spcAft>
              <a:buNone/>
            </a:pPr>
            <a:r>
              <a:rPr lang="en-US" sz="2000" dirty="0"/>
              <a:t>What were the strengths of each group member? </a:t>
            </a:r>
          </a:p>
          <a:p>
            <a:pPr marL="0" indent="0">
              <a:spcAft>
                <a:spcPts val="1200"/>
              </a:spcAft>
              <a:buNone/>
            </a:pPr>
            <a:r>
              <a:rPr lang="en-US" sz="2000" dirty="0"/>
              <a:t>Is there anything that wasn’t brought up?</a:t>
            </a:r>
          </a:p>
        </p:txBody>
      </p:sp>
    </p:spTree>
    <p:extLst>
      <p:ext uri="{BB962C8B-B14F-4D97-AF65-F5344CB8AC3E}">
        <p14:creationId xmlns:p14="http://schemas.microsoft.com/office/powerpoint/2010/main" val="10853057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sz="4000" b="1" dirty="0">
                <a:solidFill>
                  <a:schemeClr val="tx1">
                    <a:lumMod val="85000"/>
                    <a:lumOff val="15000"/>
                  </a:schemeClr>
                </a:solidFill>
              </a:rPr>
              <a:t>Peer Support Groups</a:t>
            </a:r>
            <a:endParaRPr lang="en-US" b="1" dirty="0"/>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dirty="0"/>
              <a:t>Module 16 – Group Facilitation</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12</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1808603"/>
            <a:ext cx="11353282" cy="4351336"/>
          </a:xfrm>
        </p:spPr>
        <p:txBody>
          <a:bodyPr/>
          <a:lstStyle/>
          <a:p>
            <a:pPr marL="457200" indent="-457200" algn="l">
              <a:lnSpc>
                <a:spcPct val="100000"/>
              </a:lnSpc>
              <a:spcAft>
                <a:spcPts val="1200"/>
              </a:spcAft>
              <a:buFont typeface="Arial" panose="020B0604020202020204" pitchFamily="34" charset="0"/>
              <a:buChar char="•"/>
            </a:pPr>
            <a:r>
              <a:rPr lang="en-US" sz="2000" dirty="0"/>
              <a:t>Even though we aren’t working one-on-one, we are still in the role of a Peer, not a group “leader” or “instructor.”</a:t>
            </a:r>
          </a:p>
          <a:p>
            <a:pPr marL="457200" indent="-457200" algn="l">
              <a:lnSpc>
                <a:spcPct val="100000"/>
              </a:lnSpc>
              <a:spcAft>
                <a:spcPts val="1200"/>
              </a:spcAft>
              <a:buFont typeface="Arial" panose="020B0604020202020204" pitchFamily="34" charset="0"/>
              <a:buChar char="•"/>
            </a:pPr>
            <a:r>
              <a:rPr lang="en-US" sz="2000" dirty="0"/>
              <a:t>In a group, there will be many different personality types and communication styles. This can make it harder to match everyone’s method of communication. Be mindful of everyone in the room, even if they are not talking. Try to match their communication style when speaking to them. </a:t>
            </a:r>
          </a:p>
          <a:p>
            <a:pPr marL="457200" indent="-457200" algn="l">
              <a:lnSpc>
                <a:spcPct val="100000"/>
              </a:lnSpc>
              <a:spcAft>
                <a:spcPts val="1200"/>
              </a:spcAft>
              <a:buFont typeface="Arial" panose="020B0604020202020204" pitchFamily="34" charset="0"/>
              <a:buChar char="•"/>
            </a:pPr>
            <a:r>
              <a:rPr lang="en-US" sz="2000" dirty="0"/>
              <a:t>Pay attention to your tone and voice. Is your tone encouraging? Enthusiastic? Warm? Check-in on yourself to ensure you convey your care and appreciation for others. </a:t>
            </a:r>
          </a:p>
          <a:p>
            <a:pPr marL="457200" indent="-457200" algn="l">
              <a:lnSpc>
                <a:spcPct val="100000"/>
              </a:lnSpc>
              <a:spcAft>
                <a:spcPts val="1200"/>
              </a:spcAft>
              <a:buFont typeface="Arial" panose="020B0604020202020204" pitchFamily="34" charset="0"/>
              <a:buChar char="•"/>
            </a:pPr>
            <a:r>
              <a:rPr lang="en-US" sz="2000" dirty="0"/>
              <a:t>Remind people about the other options that are available to them, including warm lines.  </a:t>
            </a:r>
          </a:p>
          <a:p>
            <a:pPr marL="457200" indent="-457200" algn="l">
              <a:lnSpc>
                <a:spcPct val="100000"/>
              </a:lnSpc>
              <a:spcAft>
                <a:spcPts val="1200"/>
              </a:spcAft>
              <a:buFont typeface="Arial" panose="020B0604020202020204" pitchFamily="34" charset="0"/>
              <a:buChar char="•"/>
            </a:pPr>
            <a:r>
              <a:rPr lang="en-US" sz="2000" dirty="0"/>
              <a:t>Greet people as they arrive and open the meeting by engaging with the group through questions and comments. </a:t>
            </a:r>
          </a:p>
        </p:txBody>
      </p:sp>
    </p:spTree>
    <p:extLst>
      <p:ext uri="{BB962C8B-B14F-4D97-AF65-F5344CB8AC3E}">
        <p14:creationId xmlns:p14="http://schemas.microsoft.com/office/powerpoint/2010/main" val="1111089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6D7CC-0B4F-5E4E-9EEF-B5EE5CD9F305}"/>
              </a:ext>
            </a:extLst>
          </p:cNvPr>
          <p:cNvSpPr>
            <a:spLocks noGrp="1"/>
          </p:cNvSpPr>
          <p:nvPr>
            <p:ph type="title"/>
          </p:nvPr>
        </p:nvSpPr>
        <p:spPr/>
        <p:txBody>
          <a:bodyPr/>
          <a:lstStyle/>
          <a:p>
            <a:r>
              <a:rPr lang="en-US" sz="4000" b="1" dirty="0">
                <a:solidFill>
                  <a:schemeClr val="tx1">
                    <a:lumMod val="85000"/>
                    <a:lumOff val="15000"/>
                  </a:schemeClr>
                </a:solidFill>
              </a:rPr>
              <a:t>Things You Can Provide as a Facilitator</a:t>
            </a:r>
            <a:endParaRPr lang="en-US" b="1" dirty="0"/>
          </a:p>
        </p:txBody>
      </p:sp>
      <p:sp>
        <p:nvSpPr>
          <p:cNvPr id="3" name="Text Placeholder 2">
            <a:extLst>
              <a:ext uri="{FF2B5EF4-FFF2-40B4-BE49-F238E27FC236}">
                <a16:creationId xmlns:a16="http://schemas.microsoft.com/office/drawing/2014/main" id="{A55ABE0A-1AC5-374F-91CC-B80317C4D482}"/>
              </a:ext>
            </a:extLst>
          </p:cNvPr>
          <p:cNvSpPr>
            <a:spLocks noGrp="1"/>
          </p:cNvSpPr>
          <p:nvPr>
            <p:ph type="body" idx="1"/>
          </p:nvPr>
        </p:nvSpPr>
        <p:spPr>
          <a:xfrm>
            <a:off x="430960" y="334552"/>
            <a:ext cx="11348782" cy="480196"/>
          </a:xfrm>
        </p:spPr>
        <p:txBody>
          <a:bodyPr/>
          <a:lstStyle/>
          <a:p>
            <a:r>
              <a:rPr lang="en-US" dirty="0"/>
              <a:t>Module 16 – Group Facilitation</a:t>
            </a:r>
          </a:p>
        </p:txBody>
      </p:sp>
      <p:sp>
        <p:nvSpPr>
          <p:cNvPr id="5" name="Slide Number Placeholder 4">
            <a:extLst>
              <a:ext uri="{FF2B5EF4-FFF2-40B4-BE49-F238E27FC236}">
                <a16:creationId xmlns:a16="http://schemas.microsoft.com/office/drawing/2014/main" id="{4D3C56E4-D4E9-3D46-AC59-B3133DB4A398}"/>
              </a:ext>
            </a:extLst>
          </p:cNvPr>
          <p:cNvSpPr>
            <a:spLocks noGrp="1"/>
          </p:cNvSpPr>
          <p:nvPr>
            <p:ph type="sldNum" sz="quarter" idx="12"/>
          </p:nvPr>
        </p:nvSpPr>
        <p:spPr>
          <a:xfrm>
            <a:off x="10102171" y="6158274"/>
            <a:ext cx="1677571" cy="365125"/>
          </a:xfrm>
        </p:spPr>
        <p:txBody>
          <a:bodyPr/>
          <a:lstStyle/>
          <a:p>
            <a:fld id="{A738FFEA-31A8-2A45-BE95-11B41D2245F5}" type="slidenum">
              <a:rPr lang="en-US" smtClean="0"/>
              <a:pPr/>
              <a:t>13</a:t>
            </a:fld>
            <a:endParaRPr lang="en-US" dirty="0"/>
          </a:p>
        </p:txBody>
      </p:sp>
      <p:sp>
        <p:nvSpPr>
          <p:cNvPr id="6" name="Text Placeholder 5">
            <a:extLst>
              <a:ext uri="{FF2B5EF4-FFF2-40B4-BE49-F238E27FC236}">
                <a16:creationId xmlns:a16="http://schemas.microsoft.com/office/drawing/2014/main" id="{679B89B2-C492-D745-9B4E-CDFCCC0A901D}"/>
              </a:ext>
            </a:extLst>
          </p:cNvPr>
          <p:cNvSpPr>
            <a:spLocks noGrp="1"/>
          </p:cNvSpPr>
          <p:nvPr>
            <p:ph type="body" sz="quarter" idx="14"/>
          </p:nvPr>
        </p:nvSpPr>
        <p:spPr>
          <a:xfrm>
            <a:off x="426460" y="1770113"/>
            <a:ext cx="11353281" cy="3317774"/>
          </a:xfrm>
        </p:spPr>
        <p:txBody>
          <a:bodyPr/>
          <a:lstStyle/>
          <a:p>
            <a:pPr marL="457200" indent="-457200">
              <a:lnSpc>
                <a:spcPct val="100000"/>
              </a:lnSpc>
              <a:spcAft>
                <a:spcPts val="1200"/>
              </a:spcAft>
              <a:buFont typeface="Arial" panose="020B0604020202020204" pitchFamily="34" charset="0"/>
              <a:buChar char="•"/>
            </a:pPr>
            <a:r>
              <a:rPr lang="en-CA" sz="2000" dirty="0"/>
              <a:t>Acknowledge what the person has shared! </a:t>
            </a:r>
          </a:p>
          <a:p>
            <a:pPr marL="457200" indent="-457200">
              <a:lnSpc>
                <a:spcPct val="100000"/>
              </a:lnSpc>
              <a:spcAft>
                <a:spcPts val="1200"/>
              </a:spcAft>
              <a:buFont typeface="Arial" panose="020B0604020202020204" pitchFamily="34" charset="0"/>
              <a:buChar char="•"/>
            </a:pPr>
            <a:r>
              <a:rPr lang="en-CA" sz="2000" dirty="0"/>
              <a:t>Respond with affirmations that encourage them. </a:t>
            </a:r>
          </a:p>
          <a:p>
            <a:pPr marL="457200" indent="-457200">
              <a:lnSpc>
                <a:spcPct val="100000"/>
              </a:lnSpc>
              <a:spcAft>
                <a:spcPts val="1200"/>
              </a:spcAft>
              <a:buFont typeface="Arial" panose="020B0604020202020204" pitchFamily="34" charset="0"/>
              <a:buChar char="•"/>
            </a:pPr>
            <a:r>
              <a:rPr lang="en-CA" sz="2000" dirty="0"/>
              <a:t>Summarize or clarify what someone has said. </a:t>
            </a:r>
          </a:p>
          <a:p>
            <a:pPr marL="457200" indent="-457200">
              <a:lnSpc>
                <a:spcPct val="100000"/>
              </a:lnSpc>
              <a:spcAft>
                <a:spcPts val="1200"/>
              </a:spcAft>
              <a:buFont typeface="Arial" panose="020B0604020202020204" pitchFamily="34" charset="0"/>
              <a:buChar char="•"/>
            </a:pPr>
            <a:r>
              <a:rPr lang="en-CA" sz="2000" dirty="0"/>
              <a:t>Use eye contact and body language that reflects non-judgemental active listening.</a:t>
            </a:r>
          </a:p>
          <a:p>
            <a:pPr marL="457200" indent="-457200">
              <a:lnSpc>
                <a:spcPct val="100000"/>
              </a:lnSpc>
              <a:spcAft>
                <a:spcPts val="1200"/>
              </a:spcAft>
              <a:buFont typeface="Arial" panose="020B0604020202020204" pitchFamily="34" charset="0"/>
              <a:buChar char="•"/>
            </a:pPr>
            <a:r>
              <a:rPr lang="en-CA" sz="2000" dirty="0"/>
              <a:t>Convey positive facial expressions, including nodding and smiling. </a:t>
            </a:r>
            <a:endParaRPr lang="en-US" sz="2000" dirty="0"/>
          </a:p>
        </p:txBody>
      </p:sp>
    </p:spTree>
    <p:extLst>
      <p:ext uri="{BB962C8B-B14F-4D97-AF65-F5344CB8AC3E}">
        <p14:creationId xmlns:p14="http://schemas.microsoft.com/office/powerpoint/2010/main" val="534959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sz="4000" b="1" dirty="0">
                <a:solidFill>
                  <a:schemeClr val="tx1">
                    <a:lumMod val="85000"/>
                    <a:lumOff val="15000"/>
                  </a:schemeClr>
                </a:solidFill>
              </a:rPr>
              <a:t>Conflict Resolution </a:t>
            </a:r>
            <a:endParaRPr lang="en-US" b="1" dirty="0"/>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dirty="0"/>
              <a:t>Module 16 – Group Facilitation</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14</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1808602"/>
            <a:ext cx="11353282" cy="4477889"/>
          </a:xfrm>
        </p:spPr>
        <p:txBody>
          <a:bodyPr/>
          <a:lstStyle/>
          <a:p>
            <a:pPr marL="571500" indent="-571500" algn="l">
              <a:lnSpc>
                <a:spcPct val="100000"/>
              </a:lnSpc>
              <a:spcAft>
                <a:spcPts val="1200"/>
              </a:spcAft>
              <a:buFont typeface="Arial" panose="020B0604020202020204" pitchFamily="34" charset="0"/>
              <a:buChar char="•"/>
            </a:pPr>
            <a:r>
              <a:rPr lang="en-US" sz="2000" dirty="0"/>
              <a:t>The best way to approach conflicts is to try and avoid them before they happen. This is why we recommend collaboratively creating group guidelines and expectations, as well as paying attention to the body language and shares of all group members. Remind everyone that all experiences are welcome and equally valid. </a:t>
            </a:r>
          </a:p>
          <a:p>
            <a:pPr marL="571500" indent="-571500" algn="l">
              <a:lnSpc>
                <a:spcPct val="100000"/>
              </a:lnSpc>
              <a:spcAft>
                <a:spcPts val="1200"/>
              </a:spcAft>
              <a:buFont typeface="Arial" panose="020B0604020202020204" pitchFamily="34" charset="0"/>
              <a:buChar char="•"/>
            </a:pPr>
            <a:r>
              <a:rPr lang="en-US" sz="2000" dirty="0"/>
              <a:t>When a conflict does arise, approach it head-on so that it can be resolved immediately and does not become worse. </a:t>
            </a:r>
          </a:p>
          <a:p>
            <a:pPr marL="571500" indent="-571500" algn="l">
              <a:lnSpc>
                <a:spcPct val="100000"/>
              </a:lnSpc>
              <a:spcAft>
                <a:spcPts val="1200"/>
              </a:spcAft>
              <a:buFont typeface="Arial" panose="020B0604020202020204" pitchFamily="34" charset="0"/>
              <a:buChar char="•"/>
            </a:pPr>
            <a:r>
              <a:rPr lang="en-US" sz="2000" dirty="0"/>
              <a:t>Focus on what the purpose of the group is and use affirmative language: “Please focus discussion on the topic at hand” vs. “We don’t talk about those topics here.” </a:t>
            </a:r>
          </a:p>
        </p:txBody>
      </p:sp>
    </p:spTree>
    <p:extLst>
      <p:ext uri="{BB962C8B-B14F-4D97-AF65-F5344CB8AC3E}">
        <p14:creationId xmlns:p14="http://schemas.microsoft.com/office/powerpoint/2010/main" val="17586136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sz="4000" b="1" dirty="0">
                <a:solidFill>
                  <a:schemeClr val="tx1">
                    <a:lumMod val="85000"/>
                    <a:lumOff val="15000"/>
                  </a:schemeClr>
                </a:solidFill>
              </a:rPr>
              <a:t>Conflict Resolution </a:t>
            </a:r>
            <a:endParaRPr lang="en-US" b="1" dirty="0"/>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dirty="0"/>
              <a:t>Module 16 – Group Facilitation</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15</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1808603"/>
            <a:ext cx="11353281" cy="4714796"/>
          </a:xfrm>
        </p:spPr>
        <p:txBody>
          <a:bodyPr/>
          <a:lstStyle/>
          <a:p>
            <a:pPr marL="571500" indent="-571500" algn="l">
              <a:lnSpc>
                <a:spcPct val="100000"/>
              </a:lnSpc>
              <a:spcAft>
                <a:spcPts val="1200"/>
              </a:spcAft>
              <a:buFont typeface="Arial" panose="020B0604020202020204" pitchFamily="34" charset="0"/>
              <a:buChar char="•"/>
            </a:pPr>
            <a:r>
              <a:rPr lang="en-US" sz="2000" dirty="0"/>
              <a:t>Refer back to the collaboratively created guidelines. </a:t>
            </a:r>
          </a:p>
          <a:p>
            <a:pPr marL="571500" indent="-571500" algn="l">
              <a:lnSpc>
                <a:spcPct val="100000"/>
              </a:lnSpc>
              <a:spcAft>
                <a:spcPts val="1200"/>
              </a:spcAft>
              <a:buFont typeface="Arial" panose="020B0604020202020204" pitchFamily="34" charset="0"/>
              <a:buChar char="•"/>
            </a:pPr>
            <a:r>
              <a:rPr lang="en-US" sz="2000" dirty="0"/>
              <a:t>Use “I” sentences and encourage other group members to do the same: “I feel frustrated and not valued when my share is interrupted” vs “You interrupted my share and made me feel bad.” </a:t>
            </a:r>
          </a:p>
          <a:p>
            <a:pPr marL="571500" indent="-571500" algn="l">
              <a:lnSpc>
                <a:spcPct val="100000"/>
              </a:lnSpc>
              <a:spcAft>
                <a:spcPts val="1200"/>
              </a:spcAft>
              <a:buFont typeface="Arial" panose="020B0604020202020204" pitchFamily="34" charset="0"/>
              <a:buChar char="•"/>
            </a:pPr>
            <a:r>
              <a:rPr lang="en-US" sz="2000" dirty="0"/>
              <a:t>Try to engage all group members and suggest multiple options to move forward. During a conflict resolution you can even ask “Does everyone feel as though their voice has been heard?” </a:t>
            </a:r>
          </a:p>
          <a:p>
            <a:pPr marL="571500" indent="-571500" algn="l">
              <a:lnSpc>
                <a:spcPct val="100000"/>
              </a:lnSpc>
              <a:spcAft>
                <a:spcPts val="1200"/>
              </a:spcAft>
              <a:buFont typeface="Arial" panose="020B0604020202020204" pitchFamily="34" charset="0"/>
              <a:buChar char="•"/>
            </a:pPr>
            <a:r>
              <a:rPr lang="en-US" sz="2000" dirty="0"/>
              <a:t>If a resolution can’t be quickly reached, feel free to take a break and give people time away to process. </a:t>
            </a:r>
          </a:p>
        </p:txBody>
      </p:sp>
    </p:spTree>
    <p:extLst>
      <p:ext uri="{BB962C8B-B14F-4D97-AF65-F5344CB8AC3E}">
        <p14:creationId xmlns:p14="http://schemas.microsoft.com/office/powerpoint/2010/main" val="13211623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3D5CA97-3A56-A74C-96D1-DB894D3D3EB7}"/>
              </a:ext>
            </a:extLst>
          </p:cNvPr>
          <p:cNvSpPr>
            <a:spLocks noGrp="1"/>
          </p:cNvSpPr>
          <p:nvPr>
            <p:ph type="sldNum" sz="quarter" idx="12"/>
          </p:nvPr>
        </p:nvSpPr>
        <p:spPr/>
        <p:txBody>
          <a:bodyPr/>
          <a:lstStyle/>
          <a:p>
            <a:fld id="{A738FFEA-31A8-2A45-BE95-11B41D2245F5}" type="slidenum">
              <a:rPr lang="en-US" smtClean="0"/>
              <a:pPr/>
              <a:t>16</a:t>
            </a:fld>
            <a:endParaRPr lang="en-US" dirty="0"/>
          </a:p>
        </p:txBody>
      </p:sp>
      <p:pic>
        <p:nvPicPr>
          <p:cNvPr id="3" name="Picture 2" descr="Graphical user interface, text, application, chat or text message&#10;&#10;Description automatically generated">
            <a:extLst>
              <a:ext uri="{FF2B5EF4-FFF2-40B4-BE49-F238E27FC236}">
                <a16:creationId xmlns:a16="http://schemas.microsoft.com/office/drawing/2014/main" id="{BC117261-22EB-C8A5-A342-37588FCF3873}"/>
              </a:ext>
            </a:extLst>
          </p:cNvPr>
          <p:cNvPicPr>
            <a:picLocks noChangeAspect="1"/>
          </p:cNvPicPr>
          <p:nvPr/>
        </p:nvPicPr>
        <p:blipFill>
          <a:blip r:embed="rId3"/>
          <a:stretch>
            <a:fillRect/>
          </a:stretch>
        </p:blipFill>
        <p:spPr>
          <a:xfrm>
            <a:off x="3929005" y="-1"/>
            <a:ext cx="4333990" cy="6858001"/>
          </a:xfrm>
          <a:prstGeom prst="rect">
            <a:avLst/>
          </a:prstGeom>
        </p:spPr>
      </p:pic>
    </p:spTree>
    <p:extLst>
      <p:ext uri="{BB962C8B-B14F-4D97-AF65-F5344CB8AC3E}">
        <p14:creationId xmlns:p14="http://schemas.microsoft.com/office/powerpoint/2010/main" val="4861958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3305DF8-7FCC-814B-9EFC-373A2E2C5D01}"/>
              </a:ext>
            </a:extLst>
          </p:cNvPr>
          <p:cNvSpPr>
            <a:spLocks noGrp="1"/>
          </p:cNvSpPr>
          <p:nvPr>
            <p:ph type="pic" sz="quarter" idx="18"/>
          </p:nvPr>
        </p:nvSpPr>
        <p:spPr>
          <a:xfrm>
            <a:off x="1" y="0"/>
            <a:ext cx="6780707" cy="6921450"/>
          </a:xfrm>
        </p:spPr>
        <p:txBody>
          <a:bodyPr/>
          <a:lstStyle/>
          <a:p>
            <a:endParaRPr lang="en-CA" dirty="0"/>
          </a:p>
        </p:txBody>
      </p:sp>
      <p:pic>
        <p:nvPicPr>
          <p:cNvPr id="12" name="Picture Placeholder 11">
            <a:extLst>
              <a:ext uri="{FF2B5EF4-FFF2-40B4-BE49-F238E27FC236}">
                <a16:creationId xmlns:a16="http://schemas.microsoft.com/office/drawing/2014/main" id="{C2C0A7E8-91EF-B04A-8FDA-215E358FEDE2}"/>
              </a:ext>
            </a:extLst>
          </p:cNvPr>
          <p:cNvPicPr>
            <a:picLocks noGrp="1" noChangeAspect="1"/>
          </p:cNvPicPr>
          <p:nvPr>
            <p:ph type="pic" sz="quarter" idx="11"/>
          </p:nvPr>
        </p:nvPicPr>
        <p:blipFill>
          <a:blip r:embed="rId3">
            <a:alphaModFix amt="30000"/>
          </a:blip>
          <a:srcRect l="5772" r="5772"/>
          <a:stretch>
            <a:fillRect/>
          </a:stretch>
        </p:blipFill>
        <p:spPr>
          <a:xfrm>
            <a:off x="0" y="0"/>
            <a:ext cx="6769594" cy="6921450"/>
          </a:xfrm>
        </p:spPr>
      </p:pic>
      <p:sp>
        <p:nvSpPr>
          <p:cNvPr id="4" name="Picture Placeholder 3">
            <a:extLst>
              <a:ext uri="{FF2B5EF4-FFF2-40B4-BE49-F238E27FC236}">
                <a16:creationId xmlns:a16="http://schemas.microsoft.com/office/drawing/2014/main" id="{86382D7C-599D-D240-9813-F92864B74886}"/>
              </a:ext>
            </a:extLst>
          </p:cNvPr>
          <p:cNvSpPr>
            <a:spLocks noGrp="1"/>
          </p:cNvSpPr>
          <p:nvPr>
            <p:ph type="pic" sz="quarter" idx="17"/>
          </p:nvPr>
        </p:nvSpPr>
        <p:spPr/>
        <p:txBody>
          <a:bodyPr/>
          <a:lstStyle/>
          <a:p>
            <a:endParaRPr lang="en-CA"/>
          </a:p>
        </p:txBody>
      </p:sp>
      <p:sp>
        <p:nvSpPr>
          <p:cNvPr id="5" name="Title 4">
            <a:extLst>
              <a:ext uri="{FF2B5EF4-FFF2-40B4-BE49-F238E27FC236}">
                <a16:creationId xmlns:a16="http://schemas.microsoft.com/office/drawing/2014/main" id="{84EE2D90-47FC-1F4B-89FF-CF7D156FA67B}"/>
              </a:ext>
            </a:extLst>
          </p:cNvPr>
          <p:cNvSpPr>
            <a:spLocks noGrp="1"/>
          </p:cNvSpPr>
          <p:nvPr>
            <p:ph type="title"/>
          </p:nvPr>
        </p:nvSpPr>
        <p:spPr>
          <a:xfrm>
            <a:off x="426460" y="835478"/>
            <a:ext cx="7681906" cy="513659"/>
          </a:xfrm>
        </p:spPr>
        <p:txBody>
          <a:bodyPr/>
          <a:lstStyle/>
          <a:p>
            <a:r>
              <a:rPr lang="en-US" dirty="0"/>
              <a:t>Scenario Group Discussion</a:t>
            </a:r>
          </a:p>
        </p:txBody>
      </p:sp>
      <p:sp>
        <p:nvSpPr>
          <p:cNvPr id="6" name="Text Placeholder 5">
            <a:extLst>
              <a:ext uri="{FF2B5EF4-FFF2-40B4-BE49-F238E27FC236}">
                <a16:creationId xmlns:a16="http://schemas.microsoft.com/office/drawing/2014/main" id="{2C7F598A-549B-2847-ACD7-9B04491E276B}"/>
              </a:ext>
            </a:extLst>
          </p:cNvPr>
          <p:cNvSpPr>
            <a:spLocks noGrp="1"/>
          </p:cNvSpPr>
          <p:nvPr>
            <p:ph type="body" idx="1"/>
          </p:nvPr>
        </p:nvSpPr>
        <p:spPr>
          <a:xfrm>
            <a:off x="430960" y="326314"/>
            <a:ext cx="7677406" cy="488434"/>
          </a:xfrm>
        </p:spPr>
        <p:txBody>
          <a:bodyPr/>
          <a:lstStyle/>
          <a:p>
            <a:r>
              <a:rPr lang="en-US" dirty="0"/>
              <a:t>Module 16 – Group Facilitation</a:t>
            </a:r>
          </a:p>
        </p:txBody>
      </p:sp>
      <p:sp>
        <p:nvSpPr>
          <p:cNvPr id="8" name="Slide Number Placeholder 7">
            <a:extLst>
              <a:ext uri="{FF2B5EF4-FFF2-40B4-BE49-F238E27FC236}">
                <a16:creationId xmlns:a16="http://schemas.microsoft.com/office/drawing/2014/main" id="{65FA97B2-0073-654E-AC8B-2DEF9D906530}"/>
              </a:ext>
            </a:extLst>
          </p:cNvPr>
          <p:cNvSpPr>
            <a:spLocks noGrp="1"/>
          </p:cNvSpPr>
          <p:nvPr>
            <p:ph type="sldNum" sz="quarter" idx="12"/>
          </p:nvPr>
        </p:nvSpPr>
        <p:spPr/>
        <p:txBody>
          <a:bodyPr/>
          <a:lstStyle/>
          <a:p>
            <a:fld id="{A738FFEA-31A8-2A45-BE95-11B41D2245F5}" type="slidenum">
              <a:rPr lang="en-US" smtClean="0"/>
              <a:pPr/>
              <a:t>17</a:t>
            </a:fld>
            <a:endParaRPr lang="en-US" dirty="0"/>
          </a:p>
        </p:txBody>
      </p:sp>
      <p:sp>
        <p:nvSpPr>
          <p:cNvPr id="9" name="Text Placeholder 8">
            <a:extLst>
              <a:ext uri="{FF2B5EF4-FFF2-40B4-BE49-F238E27FC236}">
                <a16:creationId xmlns:a16="http://schemas.microsoft.com/office/drawing/2014/main" id="{C47277CE-0C50-EA42-97CE-E5CB8DD022DF}"/>
              </a:ext>
            </a:extLst>
          </p:cNvPr>
          <p:cNvSpPr>
            <a:spLocks noGrp="1"/>
          </p:cNvSpPr>
          <p:nvPr>
            <p:ph type="body" sz="quarter" idx="14"/>
          </p:nvPr>
        </p:nvSpPr>
        <p:spPr>
          <a:xfrm>
            <a:off x="6489290" y="1141062"/>
            <a:ext cx="5290452" cy="3843893"/>
          </a:xfrm>
        </p:spPr>
        <p:txBody>
          <a:bodyPr/>
          <a:lstStyle/>
          <a:p>
            <a:pPr lvl="0" algn="l">
              <a:lnSpc>
                <a:spcPct val="100000"/>
              </a:lnSpc>
              <a:spcAft>
                <a:spcPts val="1200"/>
              </a:spcAft>
            </a:pPr>
            <a:r>
              <a:rPr lang="en-CA" sz="2000" dirty="0">
                <a:ea typeface="Calibri"/>
                <a:cs typeface="Times New Roman"/>
              </a:rPr>
              <a:t>You are a first-time facilitator leading a new Peer Support group. Tran is sharing with the group and Dave is nodding along to Tran’s share and talking to himself. Tran turns to Dave whenever she hears him talk and then continues on with her share, however, she does seem to be getting flustered by the interruptions. </a:t>
            </a:r>
          </a:p>
          <a:p>
            <a:pPr lvl="0" algn="l">
              <a:lnSpc>
                <a:spcPct val="110000"/>
              </a:lnSpc>
            </a:pPr>
            <a:r>
              <a:rPr lang="en-CA" sz="2000" dirty="0">
                <a:ea typeface="Calibri"/>
                <a:cs typeface="Times New Roman"/>
              </a:rPr>
              <a:t>After several of these interruptions, Dave loudly interrupts Tran to say “I totally get where you’re coming from, a similar thing happened to me...” and starts sharing his own experience. </a:t>
            </a:r>
            <a:endParaRPr lang="en-CA" sz="2400" dirty="0">
              <a:ea typeface="Calibri"/>
              <a:cs typeface="Times New Roman"/>
            </a:endParaRPr>
          </a:p>
          <a:p>
            <a:pPr lvl="0">
              <a:lnSpc>
                <a:spcPct val="110000"/>
              </a:lnSpc>
              <a:buFont typeface="+mj-lt"/>
              <a:buAutoNum type="alphaLcParenR"/>
            </a:pPr>
            <a:endParaRPr lang="en-CA" sz="2400" dirty="0">
              <a:ea typeface="Calibri"/>
              <a:cs typeface="Times New Roman"/>
            </a:endParaRPr>
          </a:p>
          <a:p>
            <a:pPr marL="0" lvl="0" indent="0" eaLnBrk="0" fontAlgn="base" hangingPunct="0">
              <a:lnSpc>
                <a:spcPct val="100000"/>
              </a:lnSpc>
              <a:spcBef>
                <a:spcPct val="0"/>
              </a:spcBef>
              <a:spcAft>
                <a:spcPct val="0"/>
              </a:spcAft>
              <a:buNone/>
            </a:pPr>
            <a:endParaRPr lang="en-US" altLang="en-US" sz="2000" dirty="0">
              <a:latin typeface="+mj-lt"/>
              <a:ea typeface="Calibri" panose="020F0502020204030204" pitchFamily="34" charset="0"/>
              <a:cs typeface="Arial" panose="020B0604020202020204" pitchFamily="34" charset="0"/>
            </a:endParaRPr>
          </a:p>
        </p:txBody>
      </p:sp>
      <p:sp>
        <p:nvSpPr>
          <p:cNvPr id="10" name="Picture Placeholder 9">
            <a:extLst>
              <a:ext uri="{FF2B5EF4-FFF2-40B4-BE49-F238E27FC236}">
                <a16:creationId xmlns:a16="http://schemas.microsoft.com/office/drawing/2014/main" id="{FE28A750-8F6B-E849-9A30-67234E3BBD2B}"/>
              </a:ext>
            </a:extLst>
          </p:cNvPr>
          <p:cNvSpPr>
            <a:spLocks noGrp="1"/>
          </p:cNvSpPr>
          <p:nvPr>
            <p:ph type="pic" sz="quarter" idx="16"/>
          </p:nvPr>
        </p:nvSpPr>
        <p:spPr/>
        <p:txBody>
          <a:bodyPr>
            <a:normAutofit fontScale="25000" lnSpcReduction="20000"/>
          </a:bodyPr>
          <a:lstStyle/>
          <a:p>
            <a:endParaRPr lang="en-CA"/>
          </a:p>
        </p:txBody>
      </p:sp>
      <p:sp>
        <p:nvSpPr>
          <p:cNvPr id="7" name="TextBox 6">
            <a:extLst>
              <a:ext uri="{FF2B5EF4-FFF2-40B4-BE49-F238E27FC236}">
                <a16:creationId xmlns:a16="http://schemas.microsoft.com/office/drawing/2014/main" id="{738930A7-C009-32E1-5404-0FD59AF14462}"/>
              </a:ext>
            </a:extLst>
          </p:cNvPr>
          <p:cNvSpPr txBox="1"/>
          <p:nvPr/>
        </p:nvSpPr>
        <p:spPr>
          <a:xfrm rot="10800000" flipH="1" flipV="1">
            <a:off x="6489289" y="5152321"/>
            <a:ext cx="5290453" cy="1092607"/>
          </a:xfrm>
          <a:prstGeom prst="rect">
            <a:avLst/>
          </a:prstGeom>
          <a:noFill/>
        </p:spPr>
        <p:txBody>
          <a:bodyPr wrap="square" rtlCol="0">
            <a:spAutoFit/>
          </a:bodyPr>
          <a:lstStyle/>
          <a:p>
            <a:pPr>
              <a:spcAft>
                <a:spcPts val="600"/>
              </a:spcAft>
            </a:pPr>
            <a:r>
              <a:rPr lang="en-CA" sz="2000" b="1" dirty="0">
                <a:latin typeface="IvyPresto Text" panose="020B0404020101010102"/>
                <a:ea typeface="Calibri"/>
                <a:cs typeface="Times New Roman"/>
              </a:rPr>
              <a:t>As the group facilitator, what do you do?</a:t>
            </a:r>
          </a:p>
          <a:p>
            <a:r>
              <a:rPr lang="en-CA" sz="2000" b="1" dirty="0">
                <a:latin typeface="IvyPresto Text" panose="020B0404020101010102"/>
                <a:ea typeface="Calibri"/>
                <a:cs typeface="Times New Roman"/>
              </a:rPr>
              <a:t>How do you ensure everyone feels heard and respected in the Peer Support Group?</a:t>
            </a:r>
            <a:endParaRPr lang="en-US" sz="2000" b="1" dirty="0">
              <a:latin typeface="IvyPresto Text" panose="020B0404020101010102"/>
            </a:endParaRPr>
          </a:p>
        </p:txBody>
      </p:sp>
    </p:spTree>
    <p:extLst>
      <p:ext uri="{BB962C8B-B14F-4D97-AF65-F5344CB8AC3E}">
        <p14:creationId xmlns:p14="http://schemas.microsoft.com/office/powerpoint/2010/main" val="16587196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sz="4000" b="1" dirty="0">
                <a:solidFill>
                  <a:schemeClr val="tx1">
                    <a:lumMod val="85000"/>
                    <a:lumOff val="15000"/>
                  </a:schemeClr>
                </a:solidFill>
              </a:rPr>
              <a:t>Online Peer Support</a:t>
            </a:r>
            <a:endParaRPr lang="en-US" b="1" dirty="0"/>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dirty="0"/>
              <a:t>Module 16 – Group Facilitation</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18</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1808602"/>
            <a:ext cx="11353282" cy="4487081"/>
          </a:xfrm>
        </p:spPr>
        <p:txBody>
          <a:bodyPr/>
          <a:lstStyle/>
          <a:p>
            <a:pPr marL="571500" indent="-571500" algn="l">
              <a:lnSpc>
                <a:spcPct val="100000"/>
              </a:lnSpc>
              <a:spcAft>
                <a:spcPts val="1200"/>
              </a:spcAft>
              <a:buFont typeface="Arial" panose="020B0604020202020204" pitchFamily="34" charset="0"/>
              <a:buChar char="•"/>
            </a:pPr>
            <a:r>
              <a:rPr lang="en-US" sz="2000" dirty="0"/>
              <a:t>Some people might be attending the meeting with audio only or might be visually impaired. It can help to have everyone introduce themselves at the beginning of the meeting/their share and refer to people by name throughout the meeting. </a:t>
            </a:r>
          </a:p>
          <a:p>
            <a:pPr marL="571500" indent="-571500" algn="l">
              <a:lnSpc>
                <a:spcPct val="100000"/>
              </a:lnSpc>
              <a:spcAft>
                <a:spcPts val="1200"/>
              </a:spcAft>
              <a:buFont typeface="Arial" panose="020B0604020202020204" pitchFamily="34" charset="0"/>
              <a:buChar char="•"/>
            </a:pPr>
            <a:r>
              <a:rPr lang="en-US" sz="2000" dirty="0"/>
              <a:t>If someone with audio only is sharing, acknowledge their share verbally and let them know if others are responding nonverbally, such as “when you were sharing, I saw a lot of heads nodding in the room and Ahmet and Claire responded with heart emojis.” </a:t>
            </a:r>
          </a:p>
          <a:p>
            <a:pPr marL="571500" indent="-571500" algn="l">
              <a:lnSpc>
                <a:spcPct val="100000"/>
              </a:lnSpc>
              <a:spcAft>
                <a:spcPts val="1200"/>
              </a:spcAft>
              <a:buFont typeface="Arial" panose="020B0604020202020204" pitchFamily="34" charset="0"/>
              <a:buChar char="•"/>
            </a:pPr>
            <a:r>
              <a:rPr lang="en-US" sz="2000" dirty="0"/>
              <a:t>Similarly, some people might have difficulty hearing everything. Many platforms have closed captioning, but some of them have to be individually turned on. Let everyone know about these options at the start of the session. </a:t>
            </a:r>
          </a:p>
        </p:txBody>
      </p:sp>
    </p:spTree>
    <p:extLst>
      <p:ext uri="{BB962C8B-B14F-4D97-AF65-F5344CB8AC3E}">
        <p14:creationId xmlns:p14="http://schemas.microsoft.com/office/powerpoint/2010/main" val="5744963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sz="4000" b="1" dirty="0">
                <a:solidFill>
                  <a:schemeClr val="tx1">
                    <a:lumMod val="85000"/>
                    <a:lumOff val="15000"/>
                  </a:schemeClr>
                </a:solidFill>
              </a:rPr>
              <a:t>Familiarity with Online Software</a:t>
            </a:r>
            <a:endParaRPr lang="en-US" b="1" dirty="0"/>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dirty="0"/>
              <a:t>Module 16 – Group Facilitation</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19</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1808602"/>
            <a:ext cx="11353282" cy="4474589"/>
          </a:xfrm>
        </p:spPr>
        <p:txBody>
          <a:bodyPr/>
          <a:lstStyle/>
          <a:p>
            <a:pPr marL="571500" indent="-571500" algn="l">
              <a:lnSpc>
                <a:spcPct val="100000"/>
              </a:lnSpc>
              <a:spcAft>
                <a:spcPts val="1200"/>
              </a:spcAft>
              <a:buFont typeface="Arial" panose="020B0604020202020204" pitchFamily="34" charset="0"/>
              <a:buChar char="•"/>
            </a:pPr>
            <a:r>
              <a:rPr lang="en-US" sz="2000" dirty="0"/>
              <a:t>Make sure to practice with your software before the first session. </a:t>
            </a:r>
          </a:p>
          <a:p>
            <a:pPr marL="571500" indent="-571500" algn="l">
              <a:lnSpc>
                <a:spcPct val="100000"/>
              </a:lnSpc>
              <a:spcAft>
                <a:spcPts val="1200"/>
              </a:spcAft>
              <a:buFont typeface="Arial" panose="020B0604020202020204" pitchFamily="34" charset="0"/>
              <a:buChar char="•"/>
            </a:pPr>
            <a:r>
              <a:rPr lang="en-US" sz="2000" dirty="0"/>
              <a:t>It can help to have a co-facilitator to share slides/monitor the chat.</a:t>
            </a:r>
          </a:p>
          <a:p>
            <a:pPr marL="571500" indent="-571500" algn="l">
              <a:lnSpc>
                <a:spcPct val="100000"/>
              </a:lnSpc>
              <a:spcAft>
                <a:spcPts val="1200"/>
              </a:spcAft>
              <a:buFont typeface="Arial" panose="020B0604020202020204" pitchFamily="34" charset="0"/>
              <a:buChar char="•"/>
            </a:pPr>
            <a:r>
              <a:rPr lang="en-US" sz="2000" dirty="0"/>
              <a:t>Start the session 15 minutes early and invite group members to show up at that time to try out the software features. </a:t>
            </a:r>
          </a:p>
          <a:p>
            <a:pPr marL="571500" indent="-571500" algn="l">
              <a:lnSpc>
                <a:spcPct val="100000"/>
              </a:lnSpc>
              <a:spcAft>
                <a:spcPts val="1200"/>
              </a:spcAft>
              <a:buFont typeface="Arial" panose="020B0604020202020204" pitchFamily="34" charset="0"/>
              <a:buChar char="•"/>
            </a:pPr>
            <a:r>
              <a:rPr lang="en-US" sz="2000" dirty="0"/>
              <a:t>Invite everyone to show up 5-10 minutes early if they would like the time to chat informally before the group begins. This can be a great warmup to the discussion.</a:t>
            </a:r>
          </a:p>
          <a:p>
            <a:pPr marL="571500" indent="-571500" algn="l">
              <a:lnSpc>
                <a:spcPct val="100000"/>
              </a:lnSpc>
              <a:spcAft>
                <a:spcPts val="1200"/>
              </a:spcAft>
              <a:buFont typeface="Arial" panose="020B0604020202020204" pitchFamily="34" charset="0"/>
              <a:buChar char="•"/>
            </a:pPr>
            <a:r>
              <a:rPr lang="en-US" sz="2000" dirty="0"/>
              <a:t>In order to discourage side-chats and maintain everyone’s focus, you can disable one-on-one messages between participants. They will still be able to message you if they have questions, or message everyone as a group. </a:t>
            </a:r>
          </a:p>
          <a:p>
            <a:pPr marL="571500" indent="-571500" algn="l">
              <a:lnSpc>
                <a:spcPct val="100000"/>
              </a:lnSpc>
              <a:spcAft>
                <a:spcPts val="1200"/>
              </a:spcAft>
              <a:buFont typeface="Arial" panose="020B0604020202020204" pitchFamily="34" charset="0"/>
              <a:buChar char="•"/>
            </a:pPr>
            <a:r>
              <a:rPr lang="en-US" sz="2000" dirty="0"/>
              <a:t>You can use private messages to reach out to someone if they look overwhelmed or unexpectedly disappear from view/turn their camera off. </a:t>
            </a:r>
            <a:endParaRPr lang="en-US" sz="2400" dirty="0"/>
          </a:p>
        </p:txBody>
      </p:sp>
    </p:spTree>
    <p:extLst>
      <p:ext uri="{BB962C8B-B14F-4D97-AF65-F5344CB8AC3E}">
        <p14:creationId xmlns:p14="http://schemas.microsoft.com/office/powerpoint/2010/main" val="21053899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6132339" y="-5061"/>
            <a:ext cx="6083123"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dirty="0"/>
              <a:t>Expectations</a:t>
            </a:r>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a:xfrm>
            <a:off x="430960" y="334552"/>
            <a:ext cx="7677406" cy="472097"/>
          </a:xfrm>
        </p:spPr>
        <p:txBody>
          <a:bodyPr/>
          <a:lstStyle/>
          <a:p>
            <a:r>
              <a:rPr lang="en-US" dirty="0"/>
              <a:t>Module 16 – Group Facilitation</a:t>
            </a:r>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2</a:t>
            </a:fld>
            <a:endParaRPr lang="en-US" dirty="0"/>
          </a:p>
        </p:txBody>
      </p:sp>
      <p:sp>
        <p:nvSpPr>
          <p:cNvPr id="10" name="Text Placeholder 6">
            <a:extLst>
              <a:ext uri="{FF2B5EF4-FFF2-40B4-BE49-F238E27FC236}">
                <a16:creationId xmlns:a16="http://schemas.microsoft.com/office/drawing/2014/main" id="{02AEE395-6669-5F3A-BEE6-AA680FB2EED3}"/>
              </a:ext>
            </a:extLst>
          </p:cNvPr>
          <p:cNvSpPr txBox="1">
            <a:spLocks/>
          </p:cNvSpPr>
          <p:nvPr/>
        </p:nvSpPr>
        <p:spPr>
          <a:xfrm>
            <a:off x="426460" y="1599030"/>
            <a:ext cx="6237387" cy="4198896"/>
          </a:xfrm>
          <a:prstGeom prst="rect">
            <a:avLst/>
          </a:prstGeom>
        </p:spPr>
        <p:txBody>
          <a:bodyPr vert="horz" lIns="91440" tIns="45720" rIns="91440" bIns="45720" rtlCol="0">
            <a:noAutofit/>
          </a:bodyPr>
          <a:lstStyle>
            <a:lvl1pPr marL="0" indent="0" algn="l" defTabSz="914400" rtl="0" eaLnBrk="1" latinLnBrk="0" hangingPunct="1">
              <a:lnSpc>
                <a:spcPts val="2600"/>
              </a:lnSpc>
              <a:spcBef>
                <a:spcPts val="0"/>
              </a:spcBef>
              <a:buFontTx/>
              <a:buNone/>
              <a:defRPr sz="1600" kern="0" spc="10" baseline="0">
                <a:solidFill>
                  <a:schemeClr val="tx1"/>
                </a:solidFill>
                <a:latin typeface="IvyPresto Text" panose="020B0404020101010102" pitchFamily="34" charset="0"/>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Aft>
                <a:spcPts val="600"/>
              </a:spcAft>
              <a:buFont typeface="Arial" panose="020B0604020202020204" pitchFamily="34" charset="0"/>
              <a:buChar char="•"/>
            </a:pPr>
            <a:r>
              <a:rPr lang="en-US" sz="2000" dirty="0"/>
              <a:t>Arrive on time.</a:t>
            </a:r>
          </a:p>
          <a:p>
            <a:pPr marL="342900" indent="-342900">
              <a:spcAft>
                <a:spcPts val="600"/>
              </a:spcAft>
              <a:buFont typeface="Arial" panose="020B0604020202020204" pitchFamily="34" charset="0"/>
              <a:buChar char="•"/>
            </a:pPr>
            <a:r>
              <a:rPr lang="en-US" sz="2000" dirty="0"/>
              <a:t>Help us create a confidential, non-judgmental space (no screenshots or recordings).</a:t>
            </a:r>
          </a:p>
          <a:p>
            <a:pPr marL="342900" indent="-342900">
              <a:spcAft>
                <a:spcPts val="600"/>
              </a:spcAft>
              <a:buFont typeface="Arial" panose="020B0604020202020204" pitchFamily="34" charset="0"/>
              <a:buChar char="•"/>
            </a:pPr>
            <a:r>
              <a:rPr lang="en-US" sz="2000" dirty="0"/>
              <a:t>Please keep your phones on silent. </a:t>
            </a:r>
          </a:p>
          <a:p>
            <a:pPr marL="342900" indent="-342900">
              <a:spcAft>
                <a:spcPts val="600"/>
              </a:spcAft>
              <a:buFont typeface="Arial" panose="020B0604020202020204" pitchFamily="34" charset="0"/>
              <a:buChar char="•"/>
            </a:pPr>
            <a:r>
              <a:rPr lang="en-US" sz="2000" dirty="0"/>
              <a:t>Avoid cross-talk and side-talk.</a:t>
            </a:r>
          </a:p>
          <a:p>
            <a:pPr marL="342900" indent="-342900">
              <a:spcAft>
                <a:spcPts val="600"/>
              </a:spcAft>
              <a:buFont typeface="Arial" panose="020B0604020202020204" pitchFamily="34" charset="0"/>
              <a:buChar char="•"/>
            </a:pPr>
            <a:r>
              <a:rPr lang="en-US" sz="2000" dirty="0"/>
              <a:t>Learn from each person’s perspective.</a:t>
            </a:r>
          </a:p>
          <a:p>
            <a:pPr marL="342900" indent="-342900">
              <a:spcAft>
                <a:spcPts val="600"/>
              </a:spcAft>
              <a:buFont typeface="Arial" panose="020B0604020202020204" pitchFamily="34" charset="0"/>
              <a:buChar char="•"/>
            </a:pPr>
            <a:r>
              <a:rPr lang="en-US" sz="2000" dirty="0"/>
              <a:t>Language – please bring new language to us as we recognize that language is ever-changing.</a:t>
            </a:r>
          </a:p>
          <a:p>
            <a:pPr marL="342900" indent="-342900">
              <a:buFont typeface="Arial" panose="020B0604020202020204" pitchFamily="34" charset="0"/>
              <a:buChar char="•"/>
            </a:pPr>
            <a:r>
              <a:rPr lang="en-US" sz="2000" b="1" dirty="0"/>
              <a:t>Have fun!</a:t>
            </a:r>
          </a:p>
        </p:txBody>
      </p:sp>
      <p:sp>
        <p:nvSpPr>
          <p:cNvPr id="11" name="Text Placeholder 6">
            <a:extLst>
              <a:ext uri="{FF2B5EF4-FFF2-40B4-BE49-F238E27FC236}">
                <a16:creationId xmlns:a16="http://schemas.microsoft.com/office/drawing/2014/main" id="{BACE60D1-8631-7B5F-86C9-DA81D24D62FD}"/>
              </a:ext>
            </a:extLst>
          </p:cNvPr>
          <p:cNvSpPr txBox="1">
            <a:spLocks/>
          </p:cNvSpPr>
          <p:nvPr/>
        </p:nvSpPr>
        <p:spPr>
          <a:xfrm>
            <a:off x="426459" y="5258970"/>
            <a:ext cx="6237387" cy="1136715"/>
          </a:xfrm>
          <a:prstGeom prst="rect">
            <a:avLst/>
          </a:prstGeom>
        </p:spPr>
        <p:txBody>
          <a:bodyPr vert="horz" lIns="91440" tIns="45720" rIns="91440" bIns="45720" rtlCol="0">
            <a:noAutofit/>
          </a:bodyPr>
          <a:lstStyle>
            <a:lvl1pPr marL="0" indent="0" algn="l" defTabSz="914400" rtl="0" eaLnBrk="1" latinLnBrk="0" hangingPunct="1">
              <a:lnSpc>
                <a:spcPts val="2600"/>
              </a:lnSpc>
              <a:spcBef>
                <a:spcPts val="0"/>
              </a:spcBef>
              <a:buFontTx/>
              <a:buNone/>
              <a:defRPr sz="1600" kern="0" spc="10" baseline="0">
                <a:solidFill>
                  <a:schemeClr val="tx1"/>
                </a:solidFill>
                <a:latin typeface="IvyPresto Text" panose="020B0404020101010102" pitchFamily="34" charset="0"/>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US" sz="2000" b="1" dirty="0"/>
              <a:t>From the group:</a:t>
            </a:r>
          </a:p>
          <a:p>
            <a:pPr marL="342900" indent="-342900">
              <a:spcAft>
                <a:spcPts val="600"/>
              </a:spcAft>
              <a:buFont typeface="Arial" panose="020B0604020202020204" pitchFamily="34" charset="0"/>
              <a:buChar char="•"/>
            </a:pPr>
            <a:r>
              <a:rPr lang="en-US" sz="2000" dirty="0"/>
              <a:t>[ADD PARTICIPANT ADDITIONS, IF ANY]</a:t>
            </a:r>
          </a:p>
        </p:txBody>
      </p:sp>
    </p:spTree>
    <p:extLst>
      <p:ext uri="{BB962C8B-B14F-4D97-AF65-F5344CB8AC3E}">
        <p14:creationId xmlns:p14="http://schemas.microsoft.com/office/powerpoint/2010/main" val="4636284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6D7CC-0B4F-5E4E-9EEF-B5EE5CD9F305}"/>
              </a:ext>
            </a:extLst>
          </p:cNvPr>
          <p:cNvSpPr>
            <a:spLocks noGrp="1"/>
          </p:cNvSpPr>
          <p:nvPr>
            <p:ph type="title"/>
          </p:nvPr>
        </p:nvSpPr>
        <p:spPr/>
        <p:txBody>
          <a:bodyPr/>
          <a:lstStyle/>
          <a:p>
            <a:r>
              <a:rPr lang="en-US" sz="4000" b="1" dirty="0"/>
              <a:t>Face-to-face vs Online</a:t>
            </a:r>
            <a:endParaRPr lang="en-US" b="1" dirty="0"/>
          </a:p>
        </p:txBody>
      </p:sp>
      <p:sp>
        <p:nvSpPr>
          <p:cNvPr id="3" name="Text Placeholder 2">
            <a:extLst>
              <a:ext uri="{FF2B5EF4-FFF2-40B4-BE49-F238E27FC236}">
                <a16:creationId xmlns:a16="http://schemas.microsoft.com/office/drawing/2014/main" id="{A55ABE0A-1AC5-374F-91CC-B80317C4D482}"/>
              </a:ext>
            </a:extLst>
          </p:cNvPr>
          <p:cNvSpPr>
            <a:spLocks noGrp="1"/>
          </p:cNvSpPr>
          <p:nvPr>
            <p:ph type="body" idx="1"/>
          </p:nvPr>
        </p:nvSpPr>
        <p:spPr>
          <a:xfrm>
            <a:off x="430960" y="334552"/>
            <a:ext cx="11348782" cy="480196"/>
          </a:xfrm>
        </p:spPr>
        <p:txBody>
          <a:bodyPr/>
          <a:lstStyle/>
          <a:p>
            <a:r>
              <a:rPr lang="en-US" dirty="0"/>
              <a:t>Module 16 – Group Facilitation</a:t>
            </a:r>
          </a:p>
        </p:txBody>
      </p:sp>
      <p:sp>
        <p:nvSpPr>
          <p:cNvPr id="5" name="Slide Number Placeholder 4">
            <a:extLst>
              <a:ext uri="{FF2B5EF4-FFF2-40B4-BE49-F238E27FC236}">
                <a16:creationId xmlns:a16="http://schemas.microsoft.com/office/drawing/2014/main" id="{4D3C56E4-D4E9-3D46-AC59-B3133DB4A398}"/>
              </a:ext>
            </a:extLst>
          </p:cNvPr>
          <p:cNvSpPr>
            <a:spLocks noGrp="1"/>
          </p:cNvSpPr>
          <p:nvPr>
            <p:ph type="sldNum" sz="quarter" idx="12"/>
          </p:nvPr>
        </p:nvSpPr>
        <p:spPr>
          <a:xfrm>
            <a:off x="10102171" y="6158274"/>
            <a:ext cx="1677571" cy="365125"/>
          </a:xfrm>
        </p:spPr>
        <p:txBody>
          <a:bodyPr/>
          <a:lstStyle/>
          <a:p>
            <a:fld id="{A738FFEA-31A8-2A45-BE95-11B41D2245F5}" type="slidenum">
              <a:rPr lang="en-US" smtClean="0"/>
              <a:pPr/>
              <a:t>20</a:t>
            </a:fld>
            <a:endParaRPr lang="en-US" dirty="0"/>
          </a:p>
        </p:txBody>
      </p:sp>
      <p:sp>
        <p:nvSpPr>
          <p:cNvPr id="6" name="Text Placeholder 5">
            <a:extLst>
              <a:ext uri="{FF2B5EF4-FFF2-40B4-BE49-F238E27FC236}">
                <a16:creationId xmlns:a16="http://schemas.microsoft.com/office/drawing/2014/main" id="{679B89B2-C492-D745-9B4E-CDFCCC0A901D}"/>
              </a:ext>
            </a:extLst>
          </p:cNvPr>
          <p:cNvSpPr>
            <a:spLocks noGrp="1"/>
          </p:cNvSpPr>
          <p:nvPr>
            <p:ph type="body" sz="quarter" idx="14"/>
          </p:nvPr>
        </p:nvSpPr>
        <p:spPr>
          <a:xfrm>
            <a:off x="426459" y="1808603"/>
            <a:ext cx="11348781" cy="4806111"/>
          </a:xfrm>
        </p:spPr>
        <p:txBody>
          <a:bodyPr/>
          <a:lstStyle/>
          <a:p>
            <a:r>
              <a:rPr lang="en-CA" sz="2000" dirty="0"/>
              <a:t>Sometimes we find ourselves exaggerating our voice or actions online in order to come across as engaging, because our natural cadence can come across as monotonous over video. Other people might find it more difficult to maintain focus online and find themselves taking notes in order to help them pay attention. </a:t>
            </a:r>
          </a:p>
          <a:p>
            <a:pPr marL="457200" indent="-457200">
              <a:buFont typeface="Arial" panose="020B0604020202020204" pitchFamily="34" charset="0"/>
              <a:buChar char="•"/>
            </a:pPr>
            <a:endParaRPr lang="en-CA" sz="2000" dirty="0"/>
          </a:p>
          <a:p>
            <a:r>
              <a:rPr lang="en-CA" sz="2000" b="1" dirty="0"/>
              <a:t>Are there any other adjustments you’ve found yourself making in our online sessions? </a:t>
            </a:r>
          </a:p>
        </p:txBody>
      </p:sp>
    </p:spTree>
    <p:extLst>
      <p:ext uri="{BB962C8B-B14F-4D97-AF65-F5344CB8AC3E}">
        <p14:creationId xmlns:p14="http://schemas.microsoft.com/office/powerpoint/2010/main" val="38793191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B25FA23-F71C-7942-B676-467C1045EA39}"/>
              </a:ext>
            </a:extLst>
          </p:cNvPr>
          <p:cNvSpPr>
            <a:spLocks noGrp="1"/>
          </p:cNvSpPr>
          <p:nvPr>
            <p:ph type="dt" sz="half" idx="10"/>
          </p:nvPr>
        </p:nvSpPr>
        <p:spPr/>
        <p:txBody>
          <a:bodyPr/>
          <a:lstStyle/>
          <a:p>
            <a:fld id="{E26F2E13-0947-9641-AE04-1B3E5F3DDF72}" type="datetime4">
              <a:rPr lang="en-CA" smtClean="0"/>
              <a:t>July 3, 2024</a:t>
            </a:fld>
            <a:endParaRPr lang="en-US" dirty="0"/>
          </a:p>
        </p:txBody>
      </p:sp>
      <p:sp>
        <p:nvSpPr>
          <p:cNvPr id="3" name="Title 2">
            <a:extLst>
              <a:ext uri="{FF2B5EF4-FFF2-40B4-BE49-F238E27FC236}">
                <a16:creationId xmlns:a16="http://schemas.microsoft.com/office/drawing/2014/main" id="{71B03ADA-B42E-DD48-8A0D-781D7333D3DE}"/>
              </a:ext>
            </a:extLst>
          </p:cNvPr>
          <p:cNvSpPr>
            <a:spLocks noGrp="1"/>
          </p:cNvSpPr>
          <p:nvPr>
            <p:ph type="ctrTitle"/>
          </p:nvPr>
        </p:nvSpPr>
        <p:spPr>
          <a:xfrm>
            <a:off x="5795683" y="2082208"/>
            <a:ext cx="5874443" cy="472733"/>
          </a:xfrm>
        </p:spPr>
        <p:txBody>
          <a:bodyPr/>
          <a:lstStyle/>
          <a:p>
            <a:r>
              <a:rPr lang="en-US" dirty="0"/>
              <a:t>Resources</a:t>
            </a:r>
          </a:p>
        </p:txBody>
      </p:sp>
      <p:sp>
        <p:nvSpPr>
          <p:cNvPr id="4" name="Text Placeholder 3">
            <a:extLst>
              <a:ext uri="{FF2B5EF4-FFF2-40B4-BE49-F238E27FC236}">
                <a16:creationId xmlns:a16="http://schemas.microsoft.com/office/drawing/2014/main" id="{C5E3C391-B310-0342-8132-12913EAE365C}"/>
              </a:ext>
            </a:extLst>
          </p:cNvPr>
          <p:cNvSpPr>
            <a:spLocks noGrp="1"/>
          </p:cNvSpPr>
          <p:nvPr>
            <p:ph type="body" sz="quarter" idx="13"/>
          </p:nvPr>
        </p:nvSpPr>
        <p:spPr>
          <a:xfrm>
            <a:off x="5795683" y="2944906"/>
            <a:ext cx="5923994" cy="3139636"/>
          </a:xfrm>
        </p:spPr>
        <p:txBody>
          <a:bodyPr numCol="1">
            <a:noAutofit/>
          </a:bodyPr>
          <a:lstStyle/>
          <a:p>
            <a:pPr>
              <a:buSzPct val="100000"/>
            </a:pPr>
            <a:r>
              <a:rPr lang="en-US" sz="2000" dirty="0">
                <a:latin typeface="IvyPresto Text" panose="020B0404020101010102"/>
              </a:rPr>
              <a:t>Centre for Innovation in Peer Support “Toolkit for Implementing Virtual Services”</a:t>
            </a:r>
          </a:p>
          <a:p>
            <a:pPr>
              <a:buSzPct val="100000"/>
            </a:pPr>
            <a:r>
              <a:rPr lang="en-US" sz="2000">
                <a:latin typeface="IvyPresto Text" panose="020B0404020101010102"/>
              </a:rPr>
              <a:t>Tyrone’s </a:t>
            </a:r>
            <a:r>
              <a:rPr lang="en-US" sz="2000" dirty="0">
                <a:latin typeface="IvyPresto Text" panose="020B0404020101010102"/>
              </a:rPr>
              <a:t>Guidelines from the Module 15 Homework</a:t>
            </a:r>
          </a:p>
        </p:txBody>
      </p:sp>
      <p:sp>
        <p:nvSpPr>
          <p:cNvPr id="5" name="Subtitle 4">
            <a:extLst>
              <a:ext uri="{FF2B5EF4-FFF2-40B4-BE49-F238E27FC236}">
                <a16:creationId xmlns:a16="http://schemas.microsoft.com/office/drawing/2014/main" id="{F81BD501-69CC-C048-A991-092A931F0A22}"/>
              </a:ext>
            </a:extLst>
          </p:cNvPr>
          <p:cNvSpPr>
            <a:spLocks noGrp="1"/>
          </p:cNvSpPr>
          <p:nvPr>
            <p:ph type="subTitle" idx="1"/>
          </p:nvPr>
        </p:nvSpPr>
        <p:spPr>
          <a:xfrm>
            <a:off x="5804827" y="1617274"/>
            <a:ext cx="5776011" cy="414790"/>
          </a:xfrm>
        </p:spPr>
        <p:txBody>
          <a:bodyPr/>
          <a:lstStyle/>
          <a:p>
            <a:r>
              <a:rPr lang="en-US" dirty="0"/>
              <a:t>Module 16 – Group Facilitation</a:t>
            </a:r>
          </a:p>
        </p:txBody>
      </p:sp>
      <p:sp>
        <p:nvSpPr>
          <p:cNvPr id="6" name="Slide Number Placeholder 5">
            <a:extLst>
              <a:ext uri="{FF2B5EF4-FFF2-40B4-BE49-F238E27FC236}">
                <a16:creationId xmlns:a16="http://schemas.microsoft.com/office/drawing/2014/main" id="{D630D16B-B59D-BA4E-B601-14D5BEA10A38}"/>
              </a:ext>
            </a:extLst>
          </p:cNvPr>
          <p:cNvSpPr>
            <a:spLocks noGrp="1"/>
          </p:cNvSpPr>
          <p:nvPr>
            <p:ph type="sldNum" sz="quarter" idx="12"/>
          </p:nvPr>
        </p:nvSpPr>
        <p:spPr/>
        <p:txBody>
          <a:bodyPr/>
          <a:lstStyle/>
          <a:p>
            <a:fld id="{A738FFEA-31A8-2A45-BE95-11B41D2245F5}" type="slidenum">
              <a:rPr lang="en-US" smtClean="0"/>
              <a:pPr/>
              <a:t>21</a:t>
            </a:fld>
            <a:endParaRPr lang="en-US" dirty="0"/>
          </a:p>
        </p:txBody>
      </p:sp>
    </p:spTree>
    <p:extLst>
      <p:ext uri="{BB962C8B-B14F-4D97-AF65-F5344CB8AC3E}">
        <p14:creationId xmlns:p14="http://schemas.microsoft.com/office/powerpoint/2010/main" val="2862728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6132339" y="-5061"/>
            <a:ext cx="6083123"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b="1" dirty="0"/>
              <a:t>For Next Time</a:t>
            </a:r>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a:xfrm>
            <a:off x="430960" y="334552"/>
            <a:ext cx="7677406" cy="480196"/>
          </a:xfrm>
        </p:spPr>
        <p:txBody>
          <a:bodyPr/>
          <a:lstStyle/>
          <a:p>
            <a:r>
              <a:rPr lang="en-US" dirty="0"/>
              <a:t>Module 16 – Group Facilitation</a:t>
            </a:r>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22</a:t>
            </a:fld>
            <a:endParaRPr lang="en-US" dirty="0"/>
          </a:p>
        </p:txBody>
      </p:sp>
      <p:sp>
        <p:nvSpPr>
          <p:cNvPr id="7" name="Text Placeholder 6">
            <a:extLst>
              <a:ext uri="{FF2B5EF4-FFF2-40B4-BE49-F238E27FC236}">
                <a16:creationId xmlns:a16="http://schemas.microsoft.com/office/drawing/2014/main" id="{B396B1DD-9BF6-F74F-9D44-936B72D97D82}"/>
              </a:ext>
            </a:extLst>
          </p:cNvPr>
          <p:cNvSpPr>
            <a:spLocks noGrp="1"/>
          </p:cNvSpPr>
          <p:nvPr>
            <p:ph type="body" sz="quarter" idx="14"/>
          </p:nvPr>
        </p:nvSpPr>
        <p:spPr>
          <a:xfrm>
            <a:off x="426460" y="1808603"/>
            <a:ext cx="6349478" cy="4215770"/>
          </a:xfrm>
        </p:spPr>
        <p:txBody>
          <a:bodyPr/>
          <a:lstStyle/>
          <a:p>
            <a:pPr marL="0" indent="0">
              <a:spcAft>
                <a:spcPts val="600"/>
              </a:spcAft>
              <a:buNone/>
            </a:pPr>
            <a:r>
              <a:rPr lang="en-US" sz="2000" dirty="0"/>
              <a:t>Do you have any questions for the final module?</a:t>
            </a:r>
          </a:p>
          <a:p>
            <a:pPr marL="0" indent="0">
              <a:buNone/>
            </a:pPr>
            <a:r>
              <a:rPr lang="en-US" sz="2000" dirty="0"/>
              <a:t>Feel free to send them to us in advance or bring them to the next session.</a:t>
            </a:r>
          </a:p>
        </p:txBody>
      </p:sp>
    </p:spTree>
    <p:extLst>
      <p:ext uri="{BB962C8B-B14F-4D97-AF65-F5344CB8AC3E}">
        <p14:creationId xmlns:p14="http://schemas.microsoft.com/office/powerpoint/2010/main" val="4876536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5DFFE-E3B6-9A4D-B6DD-05E4B9784B7A}"/>
              </a:ext>
            </a:extLst>
          </p:cNvPr>
          <p:cNvSpPr>
            <a:spLocks noGrp="1"/>
          </p:cNvSpPr>
          <p:nvPr>
            <p:ph type="ctrTitle"/>
          </p:nvPr>
        </p:nvSpPr>
        <p:spPr/>
        <p:txBody>
          <a:bodyPr/>
          <a:lstStyle/>
          <a:p>
            <a:r>
              <a:rPr lang="en-US" dirty="0"/>
              <a:t>Thank You</a:t>
            </a:r>
          </a:p>
        </p:txBody>
      </p:sp>
    </p:spTree>
    <p:extLst>
      <p:ext uri="{BB962C8B-B14F-4D97-AF65-F5344CB8AC3E}">
        <p14:creationId xmlns:p14="http://schemas.microsoft.com/office/powerpoint/2010/main" val="1208722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5BEE7-80E2-0448-9E1A-D63240B995DD}"/>
              </a:ext>
            </a:extLst>
          </p:cNvPr>
          <p:cNvSpPr>
            <a:spLocks noGrp="1"/>
          </p:cNvSpPr>
          <p:nvPr>
            <p:ph type="ctrTitle"/>
          </p:nvPr>
        </p:nvSpPr>
        <p:spPr/>
        <p:txBody>
          <a:bodyPr/>
          <a:lstStyle/>
          <a:p>
            <a:r>
              <a:rPr lang="en-US" dirty="0"/>
              <a:t>Group Facilitation</a:t>
            </a:r>
          </a:p>
        </p:txBody>
      </p:sp>
      <p:sp>
        <p:nvSpPr>
          <p:cNvPr id="3" name="Subtitle 2">
            <a:extLst>
              <a:ext uri="{FF2B5EF4-FFF2-40B4-BE49-F238E27FC236}">
                <a16:creationId xmlns:a16="http://schemas.microsoft.com/office/drawing/2014/main" id="{DB5FD151-569A-0141-BB33-3104DAAFC71A}"/>
              </a:ext>
            </a:extLst>
          </p:cNvPr>
          <p:cNvSpPr>
            <a:spLocks noGrp="1"/>
          </p:cNvSpPr>
          <p:nvPr>
            <p:ph type="subTitle" idx="1"/>
          </p:nvPr>
        </p:nvSpPr>
        <p:spPr/>
        <p:txBody>
          <a:bodyPr/>
          <a:lstStyle/>
          <a:p>
            <a:r>
              <a:rPr lang="en-US" dirty="0"/>
              <a:t>Module 16</a:t>
            </a:r>
          </a:p>
        </p:txBody>
      </p:sp>
      <p:sp>
        <p:nvSpPr>
          <p:cNvPr id="4" name="Date Placeholder 3">
            <a:extLst>
              <a:ext uri="{FF2B5EF4-FFF2-40B4-BE49-F238E27FC236}">
                <a16:creationId xmlns:a16="http://schemas.microsoft.com/office/drawing/2014/main" id="{C0F9B8B3-99D3-FE44-87C1-B4CDF9A97985}"/>
              </a:ext>
            </a:extLst>
          </p:cNvPr>
          <p:cNvSpPr>
            <a:spLocks noGrp="1"/>
          </p:cNvSpPr>
          <p:nvPr>
            <p:ph type="dt" sz="half" idx="10"/>
          </p:nvPr>
        </p:nvSpPr>
        <p:spPr/>
        <p:txBody>
          <a:bodyPr/>
          <a:lstStyle/>
          <a:p>
            <a:fld id="{EBB4A18E-A42A-B94D-8678-DBF90D6A87DE}" type="datetime4">
              <a:rPr lang="en-CA" smtClean="0"/>
              <a:t>July 3, 2024</a:t>
            </a:fld>
            <a:endParaRPr lang="en-US" dirty="0"/>
          </a:p>
        </p:txBody>
      </p:sp>
    </p:spTree>
    <p:extLst>
      <p:ext uri="{BB962C8B-B14F-4D97-AF65-F5344CB8AC3E}">
        <p14:creationId xmlns:p14="http://schemas.microsoft.com/office/powerpoint/2010/main" val="27359343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dirty="0"/>
              <a:t>Land Acknowledgement</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513659"/>
          </a:xfrm>
        </p:spPr>
        <p:txBody>
          <a:bodyPr/>
          <a:lstStyle/>
          <a:p>
            <a:r>
              <a:rPr lang="en-US" dirty="0"/>
              <a:t>Module 16 – Group Facilitation</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738FFEA-31A8-2A45-BE95-11B41D2245F5}" type="slidenum">
              <a:rPr kumimoji="0" lang="en-US" sz="1200" b="0" i="0" u="none" strike="noStrike" kern="1200" cap="none" spc="0" normalizeH="0" baseline="0" noProof="0" smtClean="0">
                <a:ln>
                  <a:noFill/>
                </a:ln>
                <a:solidFill>
                  <a:srgbClr val="3B2D81"/>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srgbClr val="3B2D81"/>
              </a:solidFill>
              <a:effectLst/>
              <a:uLnTx/>
              <a:uFillTx/>
              <a:latin typeface="Calibri" panose="020F0502020204030204"/>
              <a:ea typeface="+mn-ea"/>
              <a:cs typeface="+mn-cs"/>
            </a:endParaRPr>
          </a:p>
        </p:txBody>
      </p:sp>
      <p:sp>
        <p:nvSpPr>
          <p:cNvPr id="8" name="Text Placeholder 5">
            <a:extLst>
              <a:ext uri="{FF2B5EF4-FFF2-40B4-BE49-F238E27FC236}">
                <a16:creationId xmlns:a16="http://schemas.microsoft.com/office/drawing/2014/main" id="{66342171-0311-5884-CDDF-FF9F4C86FCDD}"/>
              </a:ext>
            </a:extLst>
          </p:cNvPr>
          <p:cNvSpPr txBox="1">
            <a:spLocks/>
          </p:cNvSpPr>
          <p:nvPr/>
        </p:nvSpPr>
        <p:spPr>
          <a:xfrm>
            <a:off x="426460" y="1622110"/>
            <a:ext cx="11353281" cy="4536164"/>
          </a:xfrm>
          <a:prstGeom prst="rect">
            <a:avLst/>
          </a:prstGeom>
        </p:spPr>
        <p:txBody>
          <a:bodyPr vert="horz" lIns="91440" tIns="45720" rIns="91440" bIns="45720" rtlCol="0" anchor="t">
            <a:noAutofit/>
          </a:bodyPr>
          <a:lstStyle>
            <a:lvl1pPr marL="0" indent="0" algn="ctr" defTabSz="914400" rtl="0" eaLnBrk="1" latinLnBrk="0" hangingPunct="1">
              <a:lnSpc>
                <a:spcPts val="2600"/>
              </a:lnSpc>
              <a:spcBef>
                <a:spcPts val="0"/>
              </a:spcBef>
              <a:buFontTx/>
              <a:buNone/>
              <a:defRPr sz="1600" kern="0" spc="10" baseline="0">
                <a:solidFill>
                  <a:schemeClr val="tx1"/>
                </a:solidFill>
                <a:latin typeface="IvyPresto Text" panose="020B0404020101010102" pitchFamily="34" charset="0"/>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latin typeface="IvyPresto Text"/>
              </a:rPr>
              <a:t>[ADD TRAINER’S LAND ACKNOWLEDGEMENT HERE]</a:t>
            </a:r>
            <a:endParaRPr lang="en-US" sz="2000"/>
          </a:p>
          <a:p>
            <a:pPr>
              <a:lnSpc>
                <a:spcPct val="100000"/>
              </a:lnSpc>
            </a:pPr>
            <a:endParaRPr lang="en-US" dirty="0"/>
          </a:p>
        </p:txBody>
      </p:sp>
    </p:spTree>
    <p:extLst>
      <p:ext uri="{BB962C8B-B14F-4D97-AF65-F5344CB8AC3E}">
        <p14:creationId xmlns:p14="http://schemas.microsoft.com/office/powerpoint/2010/main" val="15823283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3305DF8-7FCC-814B-9EFC-373A2E2C5D01}"/>
              </a:ext>
            </a:extLst>
          </p:cNvPr>
          <p:cNvSpPr>
            <a:spLocks noGrp="1"/>
          </p:cNvSpPr>
          <p:nvPr>
            <p:ph type="pic" sz="quarter" idx="18"/>
          </p:nvPr>
        </p:nvSpPr>
        <p:spPr/>
        <p:txBody>
          <a:bodyPr/>
          <a:lstStyle/>
          <a:p>
            <a:endParaRPr lang="en-CA"/>
          </a:p>
        </p:txBody>
      </p:sp>
      <p:pic>
        <p:nvPicPr>
          <p:cNvPr id="12" name="Picture Placeholder 11">
            <a:extLst>
              <a:ext uri="{FF2B5EF4-FFF2-40B4-BE49-F238E27FC236}">
                <a16:creationId xmlns:a16="http://schemas.microsoft.com/office/drawing/2014/main" id="{C2C0A7E8-91EF-B04A-8FDA-215E358FEDE2}"/>
              </a:ext>
            </a:extLst>
          </p:cNvPr>
          <p:cNvPicPr>
            <a:picLocks noGrp="1" noChangeAspect="1"/>
          </p:cNvPicPr>
          <p:nvPr>
            <p:ph type="pic" sz="quarter" idx="11"/>
          </p:nvPr>
        </p:nvPicPr>
        <p:blipFill>
          <a:blip r:embed="rId3">
            <a:alphaModFix amt="30000"/>
          </a:blip>
          <a:srcRect l="5772" r="5772"/>
          <a:stretch>
            <a:fillRect/>
          </a:stretch>
        </p:blipFill>
        <p:spPr/>
      </p:pic>
      <p:sp>
        <p:nvSpPr>
          <p:cNvPr id="4" name="Picture Placeholder 3">
            <a:extLst>
              <a:ext uri="{FF2B5EF4-FFF2-40B4-BE49-F238E27FC236}">
                <a16:creationId xmlns:a16="http://schemas.microsoft.com/office/drawing/2014/main" id="{86382D7C-599D-D240-9813-F92864B74886}"/>
              </a:ext>
            </a:extLst>
          </p:cNvPr>
          <p:cNvSpPr>
            <a:spLocks noGrp="1"/>
          </p:cNvSpPr>
          <p:nvPr>
            <p:ph type="pic" sz="quarter" idx="17"/>
          </p:nvPr>
        </p:nvSpPr>
        <p:spPr/>
        <p:txBody>
          <a:bodyPr/>
          <a:lstStyle/>
          <a:p>
            <a:endParaRPr lang="en-CA"/>
          </a:p>
        </p:txBody>
      </p:sp>
      <p:sp>
        <p:nvSpPr>
          <p:cNvPr id="6" name="Text Placeholder 5">
            <a:extLst>
              <a:ext uri="{FF2B5EF4-FFF2-40B4-BE49-F238E27FC236}">
                <a16:creationId xmlns:a16="http://schemas.microsoft.com/office/drawing/2014/main" id="{2C7F598A-549B-2847-ACD7-9B04491E276B}"/>
              </a:ext>
            </a:extLst>
          </p:cNvPr>
          <p:cNvSpPr>
            <a:spLocks noGrp="1"/>
          </p:cNvSpPr>
          <p:nvPr>
            <p:ph type="body" idx="1"/>
          </p:nvPr>
        </p:nvSpPr>
        <p:spPr>
          <a:xfrm>
            <a:off x="430960" y="326314"/>
            <a:ext cx="7677406" cy="531815"/>
          </a:xfrm>
        </p:spPr>
        <p:txBody>
          <a:bodyPr/>
          <a:lstStyle/>
          <a:p>
            <a:r>
              <a:rPr lang="en-US" dirty="0"/>
              <a:t>Module 16 – Group Facilitation</a:t>
            </a:r>
          </a:p>
        </p:txBody>
      </p:sp>
      <p:sp>
        <p:nvSpPr>
          <p:cNvPr id="8" name="Slide Number Placeholder 7">
            <a:extLst>
              <a:ext uri="{FF2B5EF4-FFF2-40B4-BE49-F238E27FC236}">
                <a16:creationId xmlns:a16="http://schemas.microsoft.com/office/drawing/2014/main" id="{65FA97B2-0073-654E-AC8B-2DEF9D906530}"/>
              </a:ext>
            </a:extLst>
          </p:cNvPr>
          <p:cNvSpPr>
            <a:spLocks noGrp="1"/>
          </p:cNvSpPr>
          <p:nvPr>
            <p:ph type="sldNum" sz="quarter" idx="12"/>
          </p:nvPr>
        </p:nvSpPr>
        <p:spPr/>
        <p:txBody>
          <a:bodyPr/>
          <a:lstStyle/>
          <a:p>
            <a:fld id="{A738FFEA-31A8-2A45-BE95-11B41D2245F5}" type="slidenum">
              <a:rPr lang="en-US" smtClean="0"/>
              <a:pPr/>
              <a:t>5</a:t>
            </a:fld>
            <a:endParaRPr lang="en-US" dirty="0"/>
          </a:p>
        </p:txBody>
      </p:sp>
      <p:sp>
        <p:nvSpPr>
          <p:cNvPr id="9" name="Text Placeholder 8">
            <a:extLst>
              <a:ext uri="{FF2B5EF4-FFF2-40B4-BE49-F238E27FC236}">
                <a16:creationId xmlns:a16="http://schemas.microsoft.com/office/drawing/2014/main" id="{C47277CE-0C50-EA42-97CE-E5CB8DD022DF}"/>
              </a:ext>
            </a:extLst>
          </p:cNvPr>
          <p:cNvSpPr>
            <a:spLocks noGrp="1"/>
          </p:cNvSpPr>
          <p:nvPr>
            <p:ph type="body" sz="quarter" idx="14"/>
          </p:nvPr>
        </p:nvSpPr>
        <p:spPr>
          <a:xfrm>
            <a:off x="8108366" y="2664866"/>
            <a:ext cx="3671375" cy="3858533"/>
          </a:xfrm>
        </p:spPr>
        <p:txBody>
          <a:bodyPr/>
          <a:lstStyle/>
          <a:p>
            <a:pPr marL="0" indent="0" algn="l">
              <a:buNone/>
            </a:pPr>
            <a:r>
              <a:rPr lang="en-US" sz="2000" dirty="0">
                <a:latin typeface="IvyPresto Text" panose="020B0404020101010102"/>
              </a:rPr>
              <a:t>What is your name? </a:t>
            </a:r>
          </a:p>
          <a:p>
            <a:pPr marL="0" indent="0" algn="l">
              <a:buNone/>
            </a:pPr>
            <a:endParaRPr lang="en-US" sz="2000" dirty="0">
              <a:latin typeface="IvyPresto Text" panose="020B0404020101010102"/>
            </a:endParaRPr>
          </a:p>
          <a:p>
            <a:pPr marL="0" indent="0" algn="l">
              <a:buNone/>
            </a:pPr>
            <a:r>
              <a:rPr lang="en-US" sz="2000" dirty="0">
                <a:latin typeface="IvyPresto Text" panose="020B0404020101010102"/>
              </a:rPr>
              <a:t>Describe a memorable group experience you’ve had. </a:t>
            </a:r>
          </a:p>
        </p:txBody>
      </p:sp>
      <p:sp>
        <p:nvSpPr>
          <p:cNvPr id="10" name="Picture Placeholder 9">
            <a:extLst>
              <a:ext uri="{FF2B5EF4-FFF2-40B4-BE49-F238E27FC236}">
                <a16:creationId xmlns:a16="http://schemas.microsoft.com/office/drawing/2014/main" id="{FE28A750-8F6B-E849-9A30-67234E3BBD2B}"/>
              </a:ext>
            </a:extLst>
          </p:cNvPr>
          <p:cNvSpPr>
            <a:spLocks noGrp="1"/>
          </p:cNvSpPr>
          <p:nvPr>
            <p:ph type="pic" sz="quarter" idx="16"/>
          </p:nvPr>
        </p:nvSpPr>
        <p:spPr/>
        <p:txBody>
          <a:bodyPr>
            <a:normAutofit fontScale="25000" lnSpcReduction="20000"/>
          </a:bodyPr>
          <a:lstStyle/>
          <a:p>
            <a:endParaRPr lang="en-CA"/>
          </a:p>
        </p:txBody>
      </p:sp>
      <p:sp>
        <p:nvSpPr>
          <p:cNvPr id="3" name="Title 4">
            <a:extLst>
              <a:ext uri="{FF2B5EF4-FFF2-40B4-BE49-F238E27FC236}">
                <a16:creationId xmlns:a16="http://schemas.microsoft.com/office/drawing/2014/main" id="{4C86C6C4-7A3E-12D8-ED13-F97600E75D04}"/>
              </a:ext>
            </a:extLst>
          </p:cNvPr>
          <p:cNvSpPr>
            <a:spLocks noGrp="1"/>
          </p:cNvSpPr>
          <p:nvPr>
            <p:ph type="title"/>
          </p:nvPr>
        </p:nvSpPr>
        <p:spPr>
          <a:xfrm>
            <a:off x="426460" y="814748"/>
            <a:ext cx="7681906" cy="513659"/>
          </a:xfrm>
        </p:spPr>
        <p:txBody>
          <a:bodyPr/>
          <a:lstStyle/>
          <a:p>
            <a:r>
              <a:rPr lang="en-US" dirty="0"/>
              <a:t>Icebreaker Activity</a:t>
            </a:r>
          </a:p>
        </p:txBody>
      </p:sp>
    </p:spTree>
    <p:extLst>
      <p:ext uri="{BB962C8B-B14F-4D97-AF65-F5344CB8AC3E}">
        <p14:creationId xmlns:p14="http://schemas.microsoft.com/office/powerpoint/2010/main" val="19734483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6D7CC-0B4F-5E4E-9EEF-B5EE5CD9F305}"/>
              </a:ext>
            </a:extLst>
          </p:cNvPr>
          <p:cNvSpPr>
            <a:spLocks noGrp="1"/>
          </p:cNvSpPr>
          <p:nvPr>
            <p:ph type="title"/>
          </p:nvPr>
        </p:nvSpPr>
        <p:spPr/>
        <p:txBody>
          <a:bodyPr/>
          <a:lstStyle/>
          <a:p>
            <a:r>
              <a:rPr lang="en-US" dirty="0"/>
              <a:t>Module Overview</a:t>
            </a:r>
          </a:p>
        </p:txBody>
      </p:sp>
      <p:sp>
        <p:nvSpPr>
          <p:cNvPr id="3" name="Text Placeholder 2">
            <a:extLst>
              <a:ext uri="{FF2B5EF4-FFF2-40B4-BE49-F238E27FC236}">
                <a16:creationId xmlns:a16="http://schemas.microsoft.com/office/drawing/2014/main" id="{A55ABE0A-1AC5-374F-91CC-B80317C4D482}"/>
              </a:ext>
            </a:extLst>
          </p:cNvPr>
          <p:cNvSpPr>
            <a:spLocks noGrp="1"/>
          </p:cNvSpPr>
          <p:nvPr>
            <p:ph type="body" idx="1"/>
          </p:nvPr>
        </p:nvSpPr>
        <p:spPr>
          <a:xfrm>
            <a:off x="430960" y="334552"/>
            <a:ext cx="11348782" cy="480196"/>
          </a:xfrm>
        </p:spPr>
        <p:txBody>
          <a:bodyPr/>
          <a:lstStyle/>
          <a:p>
            <a:r>
              <a:rPr lang="en-US" dirty="0"/>
              <a:t>Module 16 – Group Facilitation</a:t>
            </a:r>
          </a:p>
        </p:txBody>
      </p:sp>
      <p:sp>
        <p:nvSpPr>
          <p:cNvPr id="5" name="Slide Number Placeholder 4">
            <a:extLst>
              <a:ext uri="{FF2B5EF4-FFF2-40B4-BE49-F238E27FC236}">
                <a16:creationId xmlns:a16="http://schemas.microsoft.com/office/drawing/2014/main" id="{4D3C56E4-D4E9-3D46-AC59-B3133DB4A398}"/>
              </a:ext>
            </a:extLst>
          </p:cNvPr>
          <p:cNvSpPr>
            <a:spLocks noGrp="1"/>
          </p:cNvSpPr>
          <p:nvPr>
            <p:ph type="sldNum" sz="quarter" idx="12"/>
          </p:nvPr>
        </p:nvSpPr>
        <p:spPr>
          <a:xfrm>
            <a:off x="10102171" y="6158274"/>
            <a:ext cx="1677571" cy="365125"/>
          </a:xfrm>
        </p:spPr>
        <p:txBody>
          <a:bodyPr/>
          <a:lstStyle/>
          <a:p>
            <a:fld id="{A738FFEA-31A8-2A45-BE95-11B41D2245F5}" type="slidenum">
              <a:rPr lang="en-US" smtClean="0"/>
              <a:pPr/>
              <a:t>6</a:t>
            </a:fld>
            <a:endParaRPr lang="en-US" dirty="0"/>
          </a:p>
        </p:txBody>
      </p:sp>
      <p:sp>
        <p:nvSpPr>
          <p:cNvPr id="6" name="Text Placeholder 5">
            <a:extLst>
              <a:ext uri="{FF2B5EF4-FFF2-40B4-BE49-F238E27FC236}">
                <a16:creationId xmlns:a16="http://schemas.microsoft.com/office/drawing/2014/main" id="{679B89B2-C492-D745-9B4E-CDFCCC0A901D}"/>
              </a:ext>
            </a:extLst>
          </p:cNvPr>
          <p:cNvSpPr>
            <a:spLocks noGrp="1"/>
          </p:cNvSpPr>
          <p:nvPr>
            <p:ph type="body" sz="quarter" idx="14"/>
          </p:nvPr>
        </p:nvSpPr>
        <p:spPr>
          <a:xfrm>
            <a:off x="426460" y="1808603"/>
            <a:ext cx="11348781" cy="3943970"/>
          </a:xfrm>
        </p:spPr>
        <p:txBody>
          <a:bodyPr/>
          <a:lstStyle/>
          <a:p>
            <a:pPr marL="0" marR="0" indent="0">
              <a:lnSpc>
                <a:spcPct val="100000"/>
              </a:lnSpc>
              <a:spcBef>
                <a:spcPts val="0"/>
              </a:spcBef>
              <a:buNone/>
            </a:pPr>
            <a:r>
              <a:rPr lang="en-US" sz="2000" dirty="0">
                <a:effectLst/>
                <a:ea typeface="Calibri" panose="020F0502020204030204" pitchFamily="34" charset="0"/>
                <a:cs typeface="Times New Roman" panose="02020603050405020304" pitchFamily="18" charset="0"/>
              </a:rPr>
              <a:t>In Module 16, we will discuss </a:t>
            </a:r>
            <a:r>
              <a:rPr lang="en-US" sz="2000" dirty="0">
                <a:ea typeface="Calibri" panose="020F0502020204030204" pitchFamily="34" charset="0"/>
                <a:cs typeface="Times New Roman" panose="02020603050405020304" pitchFamily="18" charset="0"/>
              </a:rPr>
              <a:t>group facilitation. Peer Support relationships come in all different forms, including one-on-one, groups, in-person and online. </a:t>
            </a:r>
          </a:p>
          <a:p>
            <a:pPr marL="0" marR="0" indent="0">
              <a:lnSpc>
                <a:spcPct val="100000"/>
              </a:lnSpc>
              <a:spcBef>
                <a:spcPts val="0"/>
              </a:spcBef>
              <a:buNone/>
            </a:pPr>
            <a:endParaRPr lang="en-US" sz="2000" dirty="0">
              <a:ea typeface="Calibri" panose="020F0502020204030204" pitchFamily="34" charset="0"/>
              <a:cs typeface="Times New Roman" panose="02020603050405020304" pitchFamily="18" charset="0"/>
            </a:endParaRPr>
          </a:p>
          <a:p>
            <a:pPr marL="0" marR="0" indent="0">
              <a:lnSpc>
                <a:spcPct val="100000"/>
              </a:lnSpc>
              <a:spcBef>
                <a:spcPts val="0"/>
              </a:spcBef>
              <a:buNone/>
            </a:pPr>
            <a:r>
              <a:rPr lang="en-US" sz="2000" dirty="0">
                <a:effectLst/>
                <a:ea typeface="Calibri" panose="020F0502020204030204" pitchFamily="34" charset="0"/>
                <a:cs typeface="Times New Roman" panose="02020603050405020304" pitchFamily="18" charset="0"/>
              </a:rPr>
              <a:t>Group sessions require different skills and sets of knowledge than one-on-one. </a:t>
            </a:r>
          </a:p>
          <a:p>
            <a:endParaRPr lang="en-US" dirty="0"/>
          </a:p>
        </p:txBody>
      </p:sp>
    </p:spTree>
    <p:extLst>
      <p:ext uri="{BB962C8B-B14F-4D97-AF65-F5344CB8AC3E}">
        <p14:creationId xmlns:p14="http://schemas.microsoft.com/office/powerpoint/2010/main" val="15683701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6D7CC-0B4F-5E4E-9EEF-B5EE5CD9F305}"/>
              </a:ext>
            </a:extLst>
          </p:cNvPr>
          <p:cNvSpPr>
            <a:spLocks noGrp="1"/>
          </p:cNvSpPr>
          <p:nvPr>
            <p:ph type="title"/>
          </p:nvPr>
        </p:nvSpPr>
        <p:spPr/>
        <p:txBody>
          <a:bodyPr/>
          <a:lstStyle/>
          <a:p>
            <a:r>
              <a:rPr lang="en-US" dirty="0"/>
              <a:t>Learning Objectives</a:t>
            </a:r>
          </a:p>
        </p:txBody>
      </p:sp>
      <p:sp>
        <p:nvSpPr>
          <p:cNvPr id="3" name="Text Placeholder 2">
            <a:extLst>
              <a:ext uri="{FF2B5EF4-FFF2-40B4-BE49-F238E27FC236}">
                <a16:creationId xmlns:a16="http://schemas.microsoft.com/office/drawing/2014/main" id="{A55ABE0A-1AC5-374F-91CC-B80317C4D482}"/>
              </a:ext>
            </a:extLst>
          </p:cNvPr>
          <p:cNvSpPr>
            <a:spLocks noGrp="1"/>
          </p:cNvSpPr>
          <p:nvPr>
            <p:ph type="body" idx="1"/>
          </p:nvPr>
        </p:nvSpPr>
        <p:spPr>
          <a:xfrm>
            <a:off x="430960" y="334552"/>
            <a:ext cx="11348782" cy="513659"/>
          </a:xfrm>
        </p:spPr>
        <p:txBody>
          <a:bodyPr/>
          <a:lstStyle/>
          <a:p>
            <a:r>
              <a:rPr lang="en-US" dirty="0"/>
              <a:t>Module 16 – Group Facilitation</a:t>
            </a:r>
          </a:p>
        </p:txBody>
      </p:sp>
      <p:sp>
        <p:nvSpPr>
          <p:cNvPr id="5" name="Slide Number Placeholder 4">
            <a:extLst>
              <a:ext uri="{FF2B5EF4-FFF2-40B4-BE49-F238E27FC236}">
                <a16:creationId xmlns:a16="http://schemas.microsoft.com/office/drawing/2014/main" id="{4D3C56E4-D4E9-3D46-AC59-B3133DB4A398}"/>
              </a:ext>
            </a:extLst>
          </p:cNvPr>
          <p:cNvSpPr>
            <a:spLocks noGrp="1"/>
          </p:cNvSpPr>
          <p:nvPr>
            <p:ph type="sldNum" sz="quarter" idx="12"/>
          </p:nvPr>
        </p:nvSpPr>
        <p:spPr>
          <a:xfrm>
            <a:off x="10102171" y="6158274"/>
            <a:ext cx="1677571" cy="365125"/>
          </a:xfrm>
        </p:spPr>
        <p:txBody>
          <a:bodyPr/>
          <a:lstStyle/>
          <a:p>
            <a:fld id="{A738FFEA-31A8-2A45-BE95-11B41D2245F5}" type="slidenum">
              <a:rPr lang="en-US" smtClean="0"/>
              <a:pPr/>
              <a:t>7</a:t>
            </a:fld>
            <a:endParaRPr lang="en-US" dirty="0"/>
          </a:p>
        </p:txBody>
      </p:sp>
      <p:sp>
        <p:nvSpPr>
          <p:cNvPr id="6" name="Text Placeholder 5">
            <a:extLst>
              <a:ext uri="{FF2B5EF4-FFF2-40B4-BE49-F238E27FC236}">
                <a16:creationId xmlns:a16="http://schemas.microsoft.com/office/drawing/2014/main" id="{679B89B2-C492-D745-9B4E-CDFCCC0A901D}"/>
              </a:ext>
            </a:extLst>
          </p:cNvPr>
          <p:cNvSpPr>
            <a:spLocks noGrp="1"/>
          </p:cNvSpPr>
          <p:nvPr>
            <p:ph type="body" sz="quarter" idx="14"/>
          </p:nvPr>
        </p:nvSpPr>
        <p:spPr>
          <a:xfrm>
            <a:off x="426460" y="1808603"/>
            <a:ext cx="11353281" cy="4082549"/>
          </a:xfrm>
        </p:spPr>
        <p:txBody>
          <a:bodyPr/>
          <a:lstStyle/>
          <a:p>
            <a:pPr marL="0" indent="0">
              <a:buNone/>
            </a:pPr>
            <a:r>
              <a:rPr lang="en-US" sz="2000" dirty="0">
                <a:solidFill>
                  <a:schemeClr val="tx1">
                    <a:lumMod val="85000"/>
                    <a:lumOff val="15000"/>
                  </a:schemeClr>
                </a:solidFill>
                <a:latin typeface="IvyPresto Text" panose="020B0404020101010102"/>
              </a:rPr>
              <a:t>Through the successful completion of Module 16, you will have the skills and knowledge to:</a:t>
            </a:r>
            <a:br>
              <a:rPr lang="en-US" sz="2000" dirty="0">
                <a:solidFill>
                  <a:schemeClr val="tx1">
                    <a:lumMod val="85000"/>
                    <a:lumOff val="15000"/>
                  </a:schemeClr>
                </a:solidFill>
                <a:latin typeface="IvyPresto Text" panose="020B0404020101010102"/>
              </a:rPr>
            </a:br>
            <a:endParaRPr lang="en-US" sz="2000" dirty="0">
              <a:latin typeface="IvyPresto Text" panose="020B0404020101010102"/>
            </a:endParaRPr>
          </a:p>
          <a:p>
            <a:pPr marL="457200" indent="-457200">
              <a:lnSpc>
                <a:spcPct val="100000"/>
              </a:lnSpc>
              <a:spcAft>
                <a:spcPts val="1200"/>
              </a:spcAft>
              <a:buAutoNum type="arabicPeriod"/>
            </a:pPr>
            <a:r>
              <a:rPr lang="en-US" sz="2000" dirty="0">
                <a:latin typeface="IvyPresto Text" panose="020B0404020101010102"/>
              </a:rPr>
              <a:t>Facilitate a Peer Support group. </a:t>
            </a:r>
          </a:p>
          <a:p>
            <a:pPr marL="457200" indent="-457200">
              <a:lnSpc>
                <a:spcPct val="100000"/>
              </a:lnSpc>
              <a:spcAft>
                <a:spcPts val="1200"/>
              </a:spcAft>
              <a:buAutoNum type="arabicPeriod"/>
            </a:pPr>
            <a:r>
              <a:rPr lang="en-US" sz="2000" dirty="0">
                <a:latin typeface="IvyPresto Text" panose="020B0404020101010102"/>
              </a:rPr>
              <a:t>Work with Peer Support groups online and face-to-face. </a:t>
            </a:r>
          </a:p>
        </p:txBody>
      </p:sp>
    </p:spTree>
    <p:extLst>
      <p:ext uri="{BB962C8B-B14F-4D97-AF65-F5344CB8AC3E}">
        <p14:creationId xmlns:p14="http://schemas.microsoft.com/office/powerpoint/2010/main" val="3501897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3305DF8-7FCC-814B-9EFC-373A2E2C5D01}"/>
              </a:ext>
            </a:extLst>
          </p:cNvPr>
          <p:cNvSpPr>
            <a:spLocks noGrp="1"/>
          </p:cNvSpPr>
          <p:nvPr>
            <p:ph type="pic" sz="quarter" idx="18"/>
          </p:nvPr>
        </p:nvSpPr>
        <p:spPr>
          <a:xfrm>
            <a:off x="-14772" y="-20440"/>
            <a:ext cx="7628471" cy="6921450"/>
          </a:xfrm>
        </p:spPr>
        <p:txBody>
          <a:bodyPr/>
          <a:lstStyle/>
          <a:p>
            <a:endParaRPr lang="en-CA"/>
          </a:p>
        </p:txBody>
      </p:sp>
      <p:pic>
        <p:nvPicPr>
          <p:cNvPr id="12" name="Picture Placeholder 11">
            <a:extLst>
              <a:ext uri="{FF2B5EF4-FFF2-40B4-BE49-F238E27FC236}">
                <a16:creationId xmlns:a16="http://schemas.microsoft.com/office/drawing/2014/main" id="{C2C0A7E8-91EF-B04A-8FDA-215E358FEDE2}"/>
              </a:ext>
            </a:extLst>
          </p:cNvPr>
          <p:cNvPicPr>
            <a:picLocks noGrp="1" noChangeAspect="1"/>
          </p:cNvPicPr>
          <p:nvPr>
            <p:ph type="pic" sz="quarter" idx="11"/>
          </p:nvPr>
        </p:nvPicPr>
        <p:blipFill>
          <a:blip r:embed="rId3">
            <a:alphaModFix amt="30000"/>
          </a:blip>
          <a:srcRect l="5772" r="5772"/>
          <a:stretch>
            <a:fillRect/>
          </a:stretch>
        </p:blipFill>
        <p:spPr>
          <a:xfrm>
            <a:off x="-14771" y="-20440"/>
            <a:ext cx="7628471" cy="6921450"/>
          </a:xfrm>
        </p:spPr>
      </p:pic>
      <p:sp>
        <p:nvSpPr>
          <p:cNvPr id="4" name="Picture Placeholder 3">
            <a:extLst>
              <a:ext uri="{FF2B5EF4-FFF2-40B4-BE49-F238E27FC236}">
                <a16:creationId xmlns:a16="http://schemas.microsoft.com/office/drawing/2014/main" id="{86382D7C-599D-D240-9813-F92864B74886}"/>
              </a:ext>
            </a:extLst>
          </p:cNvPr>
          <p:cNvSpPr>
            <a:spLocks noGrp="1"/>
          </p:cNvSpPr>
          <p:nvPr>
            <p:ph type="pic" sz="quarter" idx="17"/>
          </p:nvPr>
        </p:nvSpPr>
        <p:spPr/>
        <p:txBody>
          <a:bodyPr/>
          <a:lstStyle/>
          <a:p>
            <a:endParaRPr lang="en-CA"/>
          </a:p>
        </p:txBody>
      </p:sp>
      <p:sp>
        <p:nvSpPr>
          <p:cNvPr id="5" name="Title 4">
            <a:extLst>
              <a:ext uri="{FF2B5EF4-FFF2-40B4-BE49-F238E27FC236}">
                <a16:creationId xmlns:a16="http://schemas.microsoft.com/office/drawing/2014/main" id="{84EE2D90-47FC-1F4B-89FF-CF7D156FA67B}"/>
              </a:ext>
            </a:extLst>
          </p:cNvPr>
          <p:cNvSpPr>
            <a:spLocks noGrp="1"/>
          </p:cNvSpPr>
          <p:nvPr>
            <p:ph type="title"/>
          </p:nvPr>
        </p:nvSpPr>
        <p:spPr/>
        <p:txBody>
          <a:bodyPr/>
          <a:lstStyle/>
          <a:p>
            <a:r>
              <a:rPr lang="en-US" dirty="0"/>
              <a:t>Creating the Peer Support Environment</a:t>
            </a:r>
          </a:p>
        </p:txBody>
      </p:sp>
      <p:sp>
        <p:nvSpPr>
          <p:cNvPr id="6" name="Text Placeholder 5">
            <a:extLst>
              <a:ext uri="{FF2B5EF4-FFF2-40B4-BE49-F238E27FC236}">
                <a16:creationId xmlns:a16="http://schemas.microsoft.com/office/drawing/2014/main" id="{2C7F598A-549B-2847-ACD7-9B04491E276B}"/>
              </a:ext>
            </a:extLst>
          </p:cNvPr>
          <p:cNvSpPr>
            <a:spLocks noGrp="1"/>
          </p:cNvSpPr>
          <p:nvPr>
            <p:ph type="body" idx="1"/>
          </p:nvPr>
        </p:nvSpPr>
        <p:spPr>
          <a:xfrm>
            <a:off x="430960" y="326314"/>
            <a:ext cx="7677406" cy="488434"/>
          </a:xfrm>
        </p:spPr>
        <p:txBody>
          <a:bodyPr/>
          <a:lstStyle/>
          <a:p>
            <a:r>
              <a:rPr lang="en-US" dirty="0"/>
              <a:t>Module 16 – Group Facilitation</a:t>
            </a:r>
          </a:p>
        </p:txBody>
      </p:sp>
      <p:sp>
        <p:nvSpPr>
          <p:cNvPr id="8" name="Slide Number Placeholder 7">
            <a:extLst>
              <a:ext uri="{FF2B5EF4-FFF2-40B4-BE49-F238E27FC236}">
                <a16:creationId xmlns:a16="http://schemas.microsoft.com/office/drawing/2014/main" id="{65FA97B2-0073-654E-AC8B-2DEF9D906530}"/>
              </a:ext>
            </a:extLst>
          </p:cNvPr>
          <p:cNvSpPr>
            <a:spLocks noGrp="1"/>
          </p:cNvSpPr>
          <p:nvPr>
            <p:ph type="sldNum" sz="quarter" idx="12"/>
          </p:nvPr>
        </p:nvSpPr>
        <p:spPr/>
        <p:txBody>
          <a:bodyPr/>
          <a:lstStyle/>
          <a:p>
            <a:fld id="{A738FFEA-31A8-2A45-BE95-11B41D2245F5}" type="slidenum">
              <a:rPr lang="en-US" smtClean="0"/>
              <a:pPr/>
              <a:t>8</a:t>
            </a:fld>
            <a:endParaRPr lang="en-US" dirty="0"/>
          </a:p>
        </p:txBody>
      </p:sp>
      <p:sp>
        <p:nvSpPr>
          <p:cNvPr id="9" name="Text Placeholder 8">
            <a:extLst>
              <a:ext uri="{FF2B5EF4-FFF2-40B4-BE49-F238E27FC236}">
                <a16:creationId xmlns:a16="http://schemas.microsoft.com/office/drawing/2014/main" id="{C47277CE-0C50-EA42-97CE-E5CB8DD022DF}"/>
              </a:ext>
            </a:extLst>
          </p:cNvPr>
          <p:cNvSpPr>
            <a:spLocks noGrp="1"/>
          </p:cNvSpPr>
          <p:nvPr>
            <p:ph type="body" sz="quarter" idx="14"/>
          </p:nvPr>
        </p:nvSpPr>
        <p:spPr>
          <a:xfrm>
            <a:off x="6975987" y="1649936"/>
            <a:ext cx="4803755" cy="4042941"/>
          </a:xfrm>
        </p:spPr>
        <p:txBody>
          <a:bodyPr/>
          <a:lstStyle/>
          <a:p>
            <a:pPr marL="0" indent="0" algn="l">
              <a:buNone/>
            </a:pPr>
            <a:r>
              <a:rPr lang="en-US" sz="2000" dirty="0"/>
              <a:t>Throughout this series of modules, we have been meeting in a group setting to discuss Peer Support and improve our knowledge and skills related to Peer Support.</a:t>
            </a:r>
          </a:p>
          <a:p>
            <a:pPr marL="0" indent="0" algn="l">
              <a:buNone/>
            </a:pPr>
            <a:endParaRPr lang="en-US" sz="2000" dirty="0"/>
          </a:p>
          <a:p>
            <a:pPr marL="0" indent="0" algn="l">
              <a:buNone/>
            </a:pPr>
            <a:r>
              <a:rPr lang="en-US" sz="2000" b="1" dirty="0"/>
              <a:t>What did we do in week one to create an environment receptive to learning about Peer Support?</a:t>
            </a:r>
          </a:p>
          <a:p>
            <a:pPr marL="0" indent="0" algn="l">
              <a:buNone/>
            </a:pPr>
            <a:endParaRPr lang="en-US" sz="2000" b="1" dirty="0"/>
          </a:p>
          <a:p>
            <a:pPr marL="0" indent="0" algn="l">
              <a:buNone/>
            </a:pPr>
            <a:r>
              <a:rPr lang="en-US" sz="2000" b="1" dirty="0"/>
              <a:t>What do we do every week to maintain this environment? </a:t>
            </a:r>
          </a:p>
          <a:p>
            <a:pPr marL="0" lvl="0" indent="0" eaLnBrk="0" fontAlgn="base" hangingPunct="0">
              <a:lnSpc>
                <a:spcPct val="100000"/>
              </a:lnSpc>
              <a:spcBef>
                <a:spcPct val="0"/>
              </a:spcBef>
              <a:spcAft>
                <a:spcPct val="0"/>
              </a:spcAft>
              <a:buNone/>
            </a:pPr>
            <a:endParaRPr lang="en-US" altLang="en-US" sz="2000" dirty="0">
              <a:latin typeface="+mj-lt"/>
              <a:ea typeface="Calibri" panose="020F0502020204030204" pitchFamily="34" charset="0"/>
              <a:cs typeface="Arial" panose="020B0604020202020204" pitchFamily="34" charset="0"/>
            </a:endParaRPr>
          </a:p>
        </p:txBody>
      </p:sp>
      <p:sp>
        <p:nvSpPr>
          <p:cNvPr id="10" name="Picture Placeholder 9">
            <a:extLst>
              <a:ext uri="{FF2B5EF4-FFF2-40B4-BE49-F238E27FC236}">
                <a16:creationId xmlns:a16="http://schemas.microsoft.com/office/drawing/2014/main" id="{FE28A750-8F6B-E849-9A30-67234E3BBD2B}"/>
              </a:ext>
            </a:extLst>
          </p:cNvPr>
          <p:cNvSpPr>
            <a:spLocks noGrp="1"/>
          </p:cNvSpPr>
          <p:nvPr>
            <p:ph type="pic" sz="quarter" idx="16"/>
          </p:nvPr>
        </p:nvSpPr>
        <p:spPr/>
        <p:txBody>
          <a:bodyPr>
            <a:normAutofit fontScale="25000" lnSpcReduction="20000"/>
          </a:bodyPr>
          <a:lstStyle/>
          <a:p>
            <a:endParaRPr lang="en-CA"/>
          </a:p>
        </p:txBody>
      </p:sp>
    </p:spTree>
    <p:extLst>
      <p:ext uri="{BB962C8B-B14F-4D97-AF65-F5344CB8AC3E}">
        <p14:creationId xmlns:p14="http://schemas.microsoft.com/office/powerpoint/2010/main" val="33087119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6132339" y="-5061"/>
            <a:ext cx="6083123"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dirty="0"/>
              <a:t>Creating Shared Expectations</a:t>
            </a:r>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a:xfrm>
            <a:off x="430960" y="334552"/>
            <a:ext cx="7677406" cy="472097"/>
          </a:xfrm>
        </p:spPr>
        <p:txBody>
          <a:bodyPr/>
          <a:lstStyle/>
          <a:p>
            <a:r>
              <a:rPr lang="en-US" dirty="0"/>
              <a:t>Module 16 – Group Facilitation</a:t>
            </a:r>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9</a:t>
            </a:fld>
            <a:endParaRPr lang="en-US" dirty="0"/>
          </a:p>
        </p:txBody>
      </p:sp>
      <p:sp>
        <p:nvSpPr>
          <p:cNvPr id="7" name="Text Placeholder 6">
            <a:extLst>
              <a:ext uri="{FF2B5EF4-FFF2-40B4-BE49-F238E27FC236}">
                <a16:creationId xmlns:a16="http://schemas.microsoft.com/office/drawing/2014/main" id="{B396B1DD-9BF6-F74F-9D44-936B72D97D82}"/>
              </a:ext>
            </a:extLst>
          </p:cNvPr>
          <p:cNvSpPr>
            <a:spLocks noGrp="1"/>
          </p:cNvSpPr>
          <p:nvPr>
            <p:ph type="body" sz="quarter" idx="14"/>
          </p:nvPr>
        </p:nvSpPr>
        <p:spPr>
          <a:xfrm>
            <a:off x="426460" y="1799302"/>
            <a:ext cx="6284056" cy="3996814"/>
          </a:xfrm>
        </p:spPr>
        <p:txBody>
          <a:bodyPr/>
          <a:lstStyle/>
          <a:p>
            <a:r>
              <a:rPr lang="en-US" sz="2000" b="1" dirty="0"/>
              <a:t>These are the expectations we created at the beginning of Module 1. What would you add or change for a Peer Support Group?</a:t>
            </a:r>
          </a:p>
          <a:p>
            <a:endParaRPr lang="en-US" sz="2000" dirty="0"/>
          </a:p>
          <a:p>
            <a:pPr marL="342900" indent="-342900">
              <a:buFont typeface="Arial" panose="020B0604020202020204" pitchFamily="34" charset="0"/>
              <a:buChar char="•"/>
            </a:pPr>
            <a:r>
              <a:rPr lang="en-US" sz="2000" dirty="0"/>
              <a:t>Arrive on time.</a:t>
            </a:r>
          </a:p>
          <a:p>
            <a:pPr marL="342900" indent="-342900">
              <a:buFont typeface="Arial" panose="020B0604020202020204" pitchFamily="34" charset="0"/>
              <a:buChar char="•"/>
            </a:pPr>
            <a:r>
              <a:rPr lang="en-US" sz="2000" dirty="0"/>
              <a:t>Help us create a confidential, non-judgmental space (no screenshots or recordings).</a:t>
            </a:r>
          </a:p>
          <a:p>
            <a:pPr marL="342900" indent="-342900">
              <a:buFont typeface="Arial" panose="020B0604020202020204" pitchFamily="34" charset="0"/>
              <a:buChar char="•"/>
            </a:pPr>
            <a:r>
              <a:rPr lang="en-US" sz="2000" dirty="0"/>
              <a:t>Please keep your phones on silent. </a:t>
            </a:r>
          </a:p>
          <a:p>
            <a:pPr marL="342900" indent="-342900">
              <a:buFont typeface="Arial" panose="020B0604020202020204" pitchFamily="34" charset="0"/>
              <a:buChar char="•"/>
            </a:pPr>
            <a:r>
              <a:rPr lang="en-US" sz="2000" dirty="0"/>
              <a:t>Avoid cross-talk and side-talk.</a:t>
            </a:r>
          </a:p>
          <a:p>
            <a:pPr marL="342900" indent="-342900">
              <a:buFont typeface="Arial" panose="020B0604020202020204" pitchFamily="34" charset="0"/>
              <a:buChar char="•"/>
            </a:pPr>
            <a:r>
              <a:rPr lang="en-US" sz="2000" dirty="0"/>
              <a:t>Learn from each person’s perspective.</a:t>
            </a:r>
          </a:p>
          <a:p>
            <a:pPr marL="342900" indent="-342900">
              <a:buFont typeface="Arial" panose="020B0604020202020204" pitchFamily="34" charset="0"/>
              <a:buChar char="•"/>
            </a:pPr>
            <a:r>
              <a:rPr lang="en-US" sz="2000" dirty="0"/>
              <a:t>Language - please bring new language to us as we recognize that language is ever-changing.</a:t>
            </a:r>
          </a:p>
        </p:txBody>
      </p:sp>
    </p:spTree>
    <p:extLst>
      <p:ext uri="{BB962C8B-B14F-4D97-AF65-F5344CB8AC3E}">
        <p14:creationId xmlns:p14="http://schemas.microsoft.com/office/powerpoint/2010/main" val="34859365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ustom 3">
      <a:dk1>
        <a:srgbClr val="3B2D81"/>
      </a:dk1>
      <a:lt1>
        <a:srgbClr val="FFFFFF"/>
      </a:lt1>
      <a:dk2>
        <a:srgbClr val="3B2D81"/>
      </a:dk2>
      <a:lt2>
        <a:srgbClr val="FFFFFF"/>
      </a:lt2>
      <a:accent1>
        <a:srgbClr val="4472C4"/>
      </a:accent1>
      <a:accent2>
        <a:srgbClr val="ED7D31"/>
      </a:accent2>
      <a:accent3>
        <a:srgbClr val="A5A5A5"/>
      </a:accent3>
      <a:accent4>
        <a:srgbClr val="FFC000"/>
      </a:accent4>
      <a:accent5>
        <a:srgbClr val="5B9BD5"/>
      </a:accent5>
      <a:accent6>
        <a:srgbClr val="70AD47"/>
      </a:accent6>
      <a:hlink>
        <a:srgbClr val="F7543C"/>
      </a:hlink>
      <a:folHlink>
        <a:srgbClr val="CD260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erWorks_PPT_Template_Dec15" id="{9F92385B-2474-294A-880E-38AE507E084C}" vid="{6C647880-13BE-AD4B-A421-48E4DAE2FAD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LengthInSeconds xmlns="55c4c3e0-b5a6-4d17-8208-23131be646c2" xsi:nil="true"/>
    <PleaseensureyouCOPYdocumentbeforeediting_x002e_ xmlns="55c4c3e0-b5a6-4d17-8208-23131be646c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F90AADE53214F4BBEB5AFA0C3321DC6" ma:contentTypeVersion="15" ma:contentTypeDescription="Create a new document." ma:contentTypeScope="" ma:versionID="ab5a95665a8102a732fe7686af29c1c4">
  <xsd:schema xmlns:xsd="http://www.w3.org/2001/XMLSchema" xmlns:xs="http://www.w3.org/2001/XMLSchema" xmlns:p="http://schemas.microsoft.com/office/2006/metadata/properties" xmlns:ns2="55c4c3e0-b5a6-4d17-8208-23131be646c2" xmlns:ns3="0ec5c850-d167-47b1-9816-f7dea4e6d71f" targetNamespace="http://schemas.microsoft.com/office/2006/metadata/properties" ma:root="true" ma:fieldsID="047ab89ee34afae48de62107e8e6b879" ns2:_="" ns3:_="">
    <xsd:import namespace="55c4c3e0-b5a6-4d17-8208-23131be646c2"/>
    <xsd:import namespace="0ec5c850-d167-47b1-9816-f7dea4e6d71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3:SharedWithUsers" minOccurs="0"/>
                <xsd:element ref="ns3:SharedWithDetails" minOccurs="0"/>
                <xsd:element ref="ns2:PleaseensureyouCOPYdocumentbeforeediting_x002e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c4c3e0-b5a6-4d17-8208-23131be646c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PleaseensureyouCOPYdocumentbeforeediting_x002e_" ma:index="22" nillable="true" ma:displayName="Please ensure you COPY document before editing." ma:format="Dropdown" ma:internalName="PleaseensureyouCOPYdocumentbeforeediting_x002e_">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ec5c850-d167-47b1-9816-f7dea4e6d71f" elementFormDefault="qualified">
    <xsd:import namespace="http://schemas.microsoft.com/office/2006/documentManagement/types"/>
    <xsd:import namespace="http://schemas.microsoft.com/office/infopath/2007/PartnerControls"/>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9EAD956-50B6-48D1-B85C-69CC9DAB796B}">
  <ds:schemaRefs>
    <ds:schemaRef ds:uri="http://purl.org/dc/terms/"/>
    <ds:schemaRef ds:uri="http://schemas.microsoft.com/office/infopath/2007/PartnerControls"/>
    <ds:schemaRef ds:uri="http://purl.org/dc/elements/1.1/"/>
    <ds:schemaRef ds:uri="0ec5c850-d167-47b1-9816-f7dea4e6d71f"/>
    <ds:schemaRef ds:uri="http://purl.org/dc/dcmitype/"/>
    <ds:schemaRef ds:uri="http://schemas.microsoft.com/office/2006/documentManagement/types"/>
    <ds:schemaRef ds:uri="http://schemas.openxmlformats.org/package/2006/metadata/core-properties"/>
    <ds:schemaRef ds:uri="http://www.w3.org/XML/1998/namespace"/>
    <ds:schemaRef ds:uri="http://schemas.microsoft.com/office/2006/metadata/properties"/>
    <ds:schemaRef ds:uri="55c4c3e0-b5a6-4d17-8208-23131be646c2"/>
  </ds:schemaRefs>
</ds:datastoreItem>
</file>

<file path=customXml/itemProps2.xml><?xml version="1.0" encoding="utf-8"?>
<ds:datastoreItem xmlns:ds="http://schemas.openxmlformats.org/officeDocument/2006/customXml" ds:itemID="{BD7E5984-7EA8-45EA-890C-33610F33471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5c4c3e0-b5a6-4d17-8208-23131be646c2"/>
    <ds:schemaRef ds:uri="0ec5c850-d167-47b1-9816-f7dea4e6d7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1CF8A94-EBB0-419F-86C2-30D8B279336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13877</TotalTime>
  <Words>2533</Words>
  <Application>Microsoft Office PowerPoint</Application>
  <PresentationFormat>Widescreen</PresentationFormat>
  <Paragraphs>261</Paragraphs>
  <Slides>23</Slides>
  <Notes>23</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23</vt:i4>
      </vt:variant>
    </vt:vector>
  </HeadingPairs>
  <TitlesOfParts>
    <vt:vector size="37" baseType="lpstr">
      <vt:lpstr>Arial</vt:lpstr>
      <vt:lpstr>Calibri</vt:lpstr>
      <vt:lpstr>Calibri Light</vt:lpstr>
      <vt:lpstr>IvyPresto Display</vt:lpstr>
      <vt:lpstr>IvyPresto Display SemiBold</vt:lpstr>
      <vt:lpstr>IvyPresto Text</vt:lpstr>
      <vt:lpstr>MuktaMahee ExtraLight</vt:lpstr>
      <vt:lpstr>MuktaMahee Light</vt:lpstr>
      <vt:lpstr>MuktaMahee Medium</vt:lpstr>
      <vt:lpstr>MuktaMahee Regular</vt:lpstr>
      <vt:lpstr>Times New Roman</vt:lpstr>
      <vt:lpstr>Verdana</vt:lpstr>
      <vt:lpstr>Office Theme</vt:lpstr>
      <vt:lpstr>1_Office Theme</vt:lpstr>
      <vt:lpstr>Housekeeping</vt:lpstr>
      <vt:lpstr>Expectations</vt:lpstr>
      <vt:lpstr>Group Facilitation</vt:lpstr>
      <vt:lpstr>Land Acknowledgement</vt:lpstr>
      <vt:lpstr>Icebreaker Activity</vt:lpstr>
      <vt:lpstr>Module Overview</vt:lpstr>
      <vt:lpstr>Learning Objectives</vt:lpstr>
      <vt:lpstr>Creating the Peer Support Environment</vt:lpstr>
      <vt:lpstr>Creating Shared Expectations</vt:lpstr>
      <vt:lpstr>Confidentiality</vt:lpstr>
      <vt:lpstr>Confidentiality Skills Practice</vt:lpstr>
      <vt:lpstr>Peer Support Groups</vt:lpstr>
      <vt:lpstr>Things You Can Provide as a Facilitator</vt:lpstr>
      <vt:lpstr>Conflict Resolution </vt:lpstr>
      <vt:lpstr>Conflict Resolution </vt:lpstr>
      <vt:lpstr>PowerPoint Presentation</vt:lpstr>
      <vt:lpstr>Scenario Group Discussion</vt:lpstr>
      <vt:lpstr>Online Peer Support</vt:lpstr>
      <vt:lpstr>Familiarity with Online Software</vt:lpstr>
      <vt:lpstr>Face-to-face vs Online</vt:lpstr>
      <vt:lpstr>Resources</vt:lpstr>
      <vt:lpstr>For Next Time</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Housekeeping</dc:title>
  <dc:creator>Kiki Chang</dc:creator>
  <cp:lastModifiedBy>Karin Thoms</cp:lastModifiedBy>
  <cp:revision>184</cp:revision>
  <cp:lastPrinted>2024-06-25T17:12:54Z</cp:lastPrinted>
  <dcterms:created xsi:type="dcterms:W3CDTF">2023-01-01T00:36:40Z</dcterms:created>
  <dcterms:modified xsi:type="dcterms:W3CDTF">2024-07-04T14:34:27Z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0x0101009F90AADE53214F4BBEB5AFA0C3321DC6</vt:lpwstr>
  </property>
  <property fmtid="{D5CDD505-2E9C-101B-9397-08002B2CF9AE}" pid="3" name="Order">
    <vt:r8>125200</vt:r8>
  </property>
  <property fmtid="{D5CDD505-2E9C-101B-9397-08002B2CF9AE}" pid="4" name="TriggerFlowInfo">
    <vt:lpwstr/>
  </property>
  <property fmtid="{D5CDD505-2E9C-101B-9397-08002B2CF9AE}" pid="5" name="_SourceUrl">
    <vt:lpwstr/>
  </property>
  <property fmtid="{D5CDD505-2E9C-101B-9397-08002B2CF9AE}" pid="6" name="_SharedFileIndex">
    <vt:lpwstr/>
  </property>
  <property fmtid="{D5CDD505-2E9C-101B-9397-08002B2CF9AE}" pid="7" name="ComplianceAssetId">
    <vt:lpwstr/>
  </property>
  <property fmtid="{D5CDD505-2E9C-101B-9397-08002B2CF9AE}" pid="8" name="_ExtendedDescription">
    <vt:lpwstr/>
  </property>
</Properties>
</file>